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0" r:id="rId2"/>
    <p:sldId id="257" r:id="rId3"/>
    <p:sldId id="258" r:id="rId4"/>
    <p:sldId id="260" r:id="rId5"/>
    <p:sldId id="302" r:id="rId6"/>
    <p:sldId id="263" r:id="rId7"/>
    <p:sldId id="305" r:id="rId8"/>
    <p:sldId id="306" r:id="rId9"/>
    <p:sldId id="317" r:id="rId10"/>
    <p:sldId id="318" r:id="rId11"/>
    <p:sldId id="319" r:id="rId12"/>
    <p:sldId id="320" r:id="rId13"/>
    <p:sldId id="322" r:id="rId14"/>
    <p:sldId id="323" r:id="rId15"/>
    <p:sldId id="325" r:id="rId16"/>
    <p:sldId id="328" r:id="rId17"/>
    <p:sldId id="329" r:id="rId18"/>
    <p:sldId id="330" r:id="rId19"/>
    <p:sldId id="332" r:id="rId20"/>
    <p:sldId id="333" r:id="rId21"/>
    <p:sldId id="334" r:id="rId22"/>
    <p:sldId id="335" r:id="rId23"/>
    <p:sldId id="336" r:id="rId24"/>
    <p:sldId id="338" r:id="rId25"/>
    <p:sldId id="339" r:id="rId26"/>
    <p:sldId id="348" r:id="rId27"/>
    <p:sldId id="340" r:id="rId28"/>
    <p:sldId id="341" r:id="rId29"/>
    <p:sldId id="342" r:id="rId30"/>
    <p:sldId id="343" r:id="rId31"/>
    <p:sldId id="344" r:id="rId32"/>
    <p:sldId id="345" r:id="rId33"/>
    <p:sldId id="349" r:id="rId34"/>
    <p:sldId id="350" r:id="rId35"/>
    <p:sldId id="35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  <a:srgbClr val="006600"/>
    <a:srgbClr val="66FF99"/>
    <a:srgbClr val="CC00CC"/>
    <a:srgbClr val="CC00FF"/>
    <a:srgbClr val="47CE40"/>
    <a:srgbClr val="FF00FF"/>
    <a:srgbClr val="FF33CC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>
        <p:scale>
          <a:sx n="41" d="100"/>
          <a:sy n="41" d="100"/>
        </p:scale>
        <p:origin x="-70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6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E630-9051-44D3-81C4-F1ECCBEB6AC1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57401-A1CE-47EB-93EE-24ED5AEE64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57401-A1CE-47EB-93EE-24ED5AEE648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 rot="20095091">
            <a:off x="122145" y="1796088"/>
            <a:ext cx="1080879" cy="457200"/>
          </a:xfrm>
          <a:prstGeom prst="ellipse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Sr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Oval 16"/>
          <p:cNvSpPr/>
          <p:nvPr/>
        </p:nvSpPr>
        <p:spPr>
          <a:xfrm>
            <a:off x="7948102" y="870905"/>
            <a:ext cx="1143000" cy="457200"/>
          </a:xfrm>
          <a:prstGeom prst="ellipse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Cu</a:t>
            </a:r>
            <a:endParaRPr lang="en-US" b="1" dirty="0"/>
          </a:p>
        </p:txBody>
      </p:sp>
      <p:sp>
        <p:nvSpPr>
          <p:cNvPr id="46" name="Oval 45"/>
          <p:cNvSpPr/>
          <p:nvPr/>
        </p:nvSpPr>
        <p:spPr>
          <a:xfrm rot="2888825">
            <a:off x="5122721" y="2479796"/>
            <a:ext cx="990600" cy="457200"/>
          </a:xfrm>
          <a:prstGeom prst="ellipse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Ga</a:t>
            </a:r>
            <a:endParaRPr lang="en-US" b="1" dirty="0"/>
          </a:p>
        </p:txBody>
      </p:sp>
      <p:sp>
        <p:nvSpPr>
          <p:cNvPr id="5" name="Oval 4"/>
          <p:cNvSpPr/>
          <p:nvPr/>
        </p:nvSpPr>
        <p:spPr>
          <a:xfrm>
            <a:off x="2509202" y="1192530"/>
            <a:ext cx="533400" cy="53340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H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2514152" y="1725930"/>
            <a:ext cx="533400" cy="533400"/>
          </a:xfrm>
          <a:prstGeom prst="ellipse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O</a:t>
            </a:r>
            <a:endParaRPr lang="en-US" b="1" dirty="0"/>
          </a:p>
        </p:txBody>
      </p:sp>
      <p:sp>
        <p:nvSpPr>
          <p:cNvPr id="7" name="Oval 6"/>
          <p:cNvSpPr/>
          <p:nvPr/>
        </p:nvSpPr>
        <p:spPr>
          <a:xfrm>
            <a:off x="2537902" y="2259330"/>
            <a:ext cx="533400" cy="457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N</a:t>
            </a:r>
            <a:endParaRPr lang="en-US" b="1" dirty="0"/>
          </a:p>
        </p:txBody>
      </p:sp>
      <p:sp>
        <p:nvSpPr>
          <p:cNvPr id="9" name="Oval 8"/>
          <p:cNvSpPr/>
          <p:nvPr/>
        </p:nvSpPr>
        <p:spPr>
          <a:xfrm rot="5582380">
            <a:off x="1550845" y="1977769"/>
            <a:ext cx="760927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Cl</a:t>
            </a:r>
            <a:endParaRPr lang="en-US" b="1" dirty="0"/>
          </a:p>
        </p:txBody>
      </p:sp>
      <p:sp>
        <p:nvSpPr>
          <p:cNvPr id="13" name="Oval 12"/>
          <p:cNvSpPr/>
          <p:nvPr/>
        </p:nvSpPr>
        <p:spPr>
          <a:xfrm>
            <a:off x="4442902" y="811530"/>
            <a:ext cx="914400" cy="457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Fe</a:t>
            </a:r>
            <a:endParaRPr lang="en-US" b="1" dirty="0"/>
          </a:p>
        </p:txBody>
      </p:sp>
      <p:sp>
        <p:nvSpPr>
          <p:cNvPr id="14" name="Oval 13"/>
          <p:cNvSpPr/>
          <p:nvPr/>
        </p:nvSpPr>
        <p:spPr>
          <a:xfrm>
            <a:off x="5204902" y="811530"/>
            <a:ext cx="1066800" cy="457200"/>
          </a:xfrm>
          <a:prstGeom prst="ellipse">
            <a:avLst/>
          </a:prstGeom>
          <a:solidFill>
            <a:srgbClr val="1F05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Au</a:t>
            </a:r>
            <a:endParaRPr lang="en-US" b="1" dirty="0"/>
          </a:p>
        </p:txBody>
      </p:sp>
      <p:sp>
        <p:nvSpPr>
          <p:cNvPr id="15" name="Oval 14"/>
          <p:cNvSpPr/>
          <p:nvPr/>
        </p:nvSpPr>
        <p:spPr>
          <a:xfrm>
            <a:off x="6119302" y="811530"/>
            <a:ext cx="1143000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Mg</a:t>
            </a:r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632902" y="1116330"/>
            <a:ext cx="533400" cy="45720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</a:t>
            </a:r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3155122" y="1375410"/>
            <a:ext cx="533400" cy="457200"/>
          </a:xfrm>
          <a:prstGeom prst="ellipse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F</a:t>
            </a:r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5749732" y="1363980"/>
            <a:ext cx="914400" cy="885700"/>
          </a:xfrm>
          <a:prstGeom prst="ellips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Br</a:t>
            </a:r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1623502" y="1181100"/>
            <a:ext cx="533400" cy="4572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</a:t>
            </a:r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 rot="339406">
            <a:off x="913697" y="1502474"/>
            <a:ext cx="1171177" cy="45720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Zn</a:t>
            </a:r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275652" y="747205"/>
            <a:ext cx="990600" cy="457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Ca</a:t>
            </a:r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1166302" y="752155"/>
            <a:ext cx="1143000" cy="4572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He</a:t>
            </a:r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2156902" y="787780"/>
            <a:ext cx="1143000" cy="4572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</a:t>
            </a:r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 rot="1327638">
            <a:off x="676644" y="2652229"/>
            <a:ext cx="1231028" cy="458959"/>
          </a:xfrm>
          <a:prstGeom prst="ellipse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Rb</a:t>
            </a:r>
            <a:endParaRPr lang="en-US" b="1" dirty="0"/>
          </a:p>
        </p:txBody>
      </p:sp>
      <p:sp>
        <p:nvSpPr>
          <p:cNvPr id="31" name="Oval 30"/>
          <p:cNvSpPr/>
          <p:nvPr/>
        </p:nvSpPr>
        <p:spPr>
          <a:xfrm rot="5400000">
            <a:off x="1513012" y="2663190"/>
            <a:ext cx="838200" cy="457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Cr</a:t>
            </a:r>
            <a:endParaRPr lang="en-US" b="1" dirty="0"/>
          </a:p>
        </p:txBody>
      </p:sp>
      <p:sp>
        <p:nvSpPr>
          <p:cNvPr id="33" name="Oval 32"/>
          <p:cNvSpPr/>
          <p:nvPr/>
        </p:nvSpPr>
        <p:spPr>
          <a:xfrm rot="19563236">
            <a:off x="657034" y="2204402"/>
            <a:ext cx="1159134" cy="390589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/>
              <a:t>Ru</a:t>
            </a:r>
            <a:endParaRPr lang="en-US" sz="1600" b="1" dirty="0"/>
          </a:p>
        </p:txBody>
      </p:sp>
      <p:sp>
        <p:nvSpPr>
          <p:cNvPr id="35" name="Oval 34"/>
          <p:cNvSpPr/>
          <p:nvPr/>
        </p:nvSpPr>
        <p:spPr>
          <a:xfrm rot="16200000">
            <a:off x="8122275" y="1492224"/>
            <a:ext cx="1208987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Nb</a:t>
            </a:r>
            <a:endParaRPr lang="en-US" b="1" dirty="0"/>
          </a:p>
        </p:txBody>
      </p:sp>
      <p:sp>
        <p:nvSpPr>
          <p:cNvPr id="39" name="Oval 38"/>
          <p:cNvSpPr/>
          <p:nvPr/>
        </p:nvSpPr>
        <p:spPr>
          <a:xfrm rot="16200000">
            <a:off x="4102479" y="2090105"/>
            <a:ext cx="914400" cy="457200"/>
          </a:xfrm>
          <a:prstGeom prst="ellipse">
            <a:avLst/>
          </a:prstGeom>
          <a:solidFill>
            <a:srgbClr val="99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In</a:t>
            </a:r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4301932" y="609600"/>
            <a:ext cx="381000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</a:t>
            </a:r>
            <a:endParaRPr lang="en-US" b="1" dirty="0"/>
          </a:p>
        </p:txBody>
      </p:sp>
      <p:sp>
        <p:nvSpPr>
          <p:cNvPr id="34" name="Oval 33"/>
          <p:cNvSpPr/>
          <p:nvPr/>
        </p:nvSpPr>
        <p:spPr>
          <a:xfrm rot="15961938">
            <a:off x="4057526" y="1397661"/>
            <a:ext cx="990600" cy="457200"/>
          </a:xfrm>
          <a:prstGeom prst="ellipse">
            <a:avLst/>
          </a:prstGeom>
          <a:solidFill>
            <a:srgbClr val="CC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Co</a:t>
            </a:r>
            <a:endParaRPr lang="en-US" b="1" dirty="0"/>
          </a:p>
        </p:txBody>
      </p:sp>
      <p:sp>
        <p:nvSpPr>
          <p:cNvPr id="16" name="Oval 15"/>
          <p:cNvSpPr/>
          <p:nvPr/>
        </p:nvSpPr>
        <p:spPr>
          <a:xfrm>
            <a:off x="7086152" y="852105"/>
            <a:ext cx="1090550" cy="457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Na</a:t>
            </a:r>
            <a:endParaRPr lang="en-US" b="1" dirty="0"/>
          </a:p>
        </p:txBody>
      </p:sp>
      <p:sp>
        <p:nvSpPr>
          <p:cNvPr id="41" name="Oval 40"/>
          <p:cNvSpPr/>
          <p:nvPr/>
        </p:nvSpPr>
        <p:spPr>
          <a:xfrm rot="17173853">
            <a:off x="7000404" y="1954958"/>
            <a:ext cx="1066800" cy="785889"/>
          </a:xfrm>
          <a:prstGeom prst="ellipse">
            <a:avLst/>
          </a:prstGeom>
          <a:solidFill>
            <a:srgbClr val="FF33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Ge</a:t>
            </a:r>
            <a:endParaRPr lang="en-US" b="1" dirty="0"/>
          </a:p>
        </p:txBody>
      </p:sp>
      <p:sp>
        <p:nvSpPr>
          <p:cNvPr id="40" name="Oval 39"/>
          <p:cNvSpPr/>
          <p:nvPr/>
        </p:nvSpPr>
        <p:spPr>
          <a:xfrm rot="15482887">
            <a:off x="7424602" y="1433005"/>
            <a:ext cx="914400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Ni</a:t>
            </a:r>
            <a:endParaRPr lang="en-US" b="1" dirty="0"/>
          </a:p>
        </p:txBody>
      </p:sp>
      <p:sp>
        <p:nvSpPr>
          <p:cNvPr id="20" name="Oval 19"/>
          <p:cNvSpPr/>
          <p:nvPr/>
        </p:nvSpPr>
        <p:spPr>
          <a:xfrm rot="1658443">
            <a:off x="7769029" y="2196606"/>
            <a:ext cx="990600" cy="457200"/>
          </a:xfrm>
          <a:prstGeom prst="ellipse">
            <a:avLst/>
          </a:prstGeom>
          <a:solidFill>
            <a:srgbClr val="9DB50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Pb</a:t>
            </a:r>
            <a:endParaRPr lang="en-US" b="1" dirty="0"/>
          </a:p>
        </p:txBody>
      </p:sp>
      <p:sp>
        <p:nvSpPr>
          <p:cNvPr id="38" name="Oval 37"/>
          <p:cNvSpPr/>
          <p:nvPr/>
        </p:nvSpPr>
        <p:spPr>
          <a:xfrm rot="16200000">
            <a:off x="8258009" y="2406623"/>
            <a:ext cx="904187" cy="457200"/>
          </a:xfrm>
          <a:prstGeom prst="ellipse">
            <a:avLst/>
          </a:prstGeom>
          <a:solidFill>
            <a:srgbClr val="0617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Ar</a:t>
            </a:r>
            <a:endParaRPr lang="en-US" b="1" dirty="0"/>
          </a:p>
        </p:txBody>
      </p:sp>
      <p:sp>
        <p:nvSpPr>
          <p:cNvPr id="42" name="Oval 41"/>
          <p:cNvSpPr/>
          <p:nvPr/>
        </p:nvSpPr>
        <p:spPr>
          <a:xfrm rot="20144282">
            <a:off x="3110442" y="882623"/>
            <a:ext cx="1056587" cy="457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Ag</a:t>
            </a:r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3980752" y="940180"/>
            <a:ext cx="533400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P</a:t>
            </a:r>
            <a:endParaRPr lang="en-US" b="1" dirty="0"/>
          </a:p>
        </p:txBody>
      </p:sp>
      <p:sp>
        <p:nvSpPr>
          <p:cNvPr id="43" name="Oval 42"/>
          <p:cNvSpPr/>
          <p:nvPr/>
        </p:nvSpPr>
        <p:spPr>
          <a:xfrm rot="19223866">
            <a:off x="3229077" y="2081365"/>
            <a:ext cx="990600" cy="45720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Sb</a:t>
            </a:r>
            <a:endParaRPr lang="en-US" b="1" dirty="0"/>
          </a:p>
        </p:txBody>
      </p:sp>
      <p:sp>
        <p:nvSpPr>
          <p:cNvPr id="44" name="Oval 43"/>
          <p:cNvSpPr/>
          <p:nvPr/>
        </p:nvSpPr>
        <p:spPr>
          <a:xfrm rot="14729495">
            <a:off x="3560334" y="1557363"/>
            <a:ext cx="750449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Si</a:t>
            </a:r>
            <a:endParaRPr lang="en-US" b="1" dirty="0"/>
          </a:p>
        </p:txBody>
      </p:sp>
      <p:sp>
        <p:nvSpPr>
          <p:cNvPr id="45" name="Oval 44"/>
          <p:cNvSpPr/>
          <p:nvPr/>
        </p:nvSpPr>
        <p:spPr>
          <a:xfrm rot="15080624">
            <a:off x="4776022" y="1734932"/>
            <a:ext cx="990600" cy="4572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Cd</a:t>
            </a:r>
            <a:endParaRPr lang="en-US" b="1" dirty="0"/>
          </a:p>
        </p:txBody>
      </p:sp>
      <p:sp>
        <p:nvSpPr>
          <p:cNvPr id="47" name="Oval 46"/>
          <p:cNvSpPr/>
          <p:nvPr/>
        </p:nvSpPr>
        <p:spPr>
          <a:xfrm rot="15175448">
            <a:off x="6244414" y="1882336"/>
            <a:ext cx="990600" cy="457200"/>
          </a:xfrm>
          <a:prstGeom prst="ellipse">
            <a:avLst/>
          </a:prstGeom>
          <a:solidFill>
            <a:srgbClr val="0617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As</a:t>
            </a:r>
            <a:endParaRPr lang="en-US" b="1" dirty="0"/>
          </a:p>
        </p:txBody>
      </p:sp>
      <p:sp>
        <p:nvSpPr>
          <p:cNvPr id="49" name="Oval 48"/>
          <p:cNvSpPr/>
          <p:nvPr/>
        </p:nvSpPr>
        <p:spPr>
          <a:xfrm>
            <a:off x="8550082" y="2941320"/>
            <a:ext cx="381000" cy="4572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V</a:t>
            </a:r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 rot="16200000">
            <a:off x="4141735" y="2750997"/>
            <a:ext cx="838200" cy="34254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Li</a:t>
            </a:r>
            <a:endParaRPr lang="en-US" b="1" dirty="0"/>
          </a:p>
        </p:txBody>
      </p:sp>
      <p:sp>
        <p:nvSpPr>
          <p:cNvPr id="48" name="Oval 47"/>
          <p:cNvSpPr/>
          <p:nvPr/>
        </p:nvSpPr>
        <p:spPr>
          <a:xfrm rot="19677086">
            <a:off x="5844316" y="2639241"/>
            <a:ext cx="1179928" cy="457200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/>
              <a:t>Nb</a:t>
            </a:r>
            <a:endParaRPr lang="en-US" b="1" dirty="0"/>
          </a:p>
        </p:txBody>
      </p:sp>
      <p:sp>
        <p:nvSpPr>
          <p:cNvPr id="8" name="Oval 7"/>
          <p:cNvSpPr/>
          <p:nvPr/>
        </p:nvSpPr>
        <p:spPr>
          <a:xfrm>
            <a:off x="2537902" y="2716530"/>
            <a:ext cx="533400" cy="45720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K</a:t>
            </a:r>
            <a:endParaRPr 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533400" y="3810000"/>
            <a:ext cx="8475269" cy="221599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13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WEL-COME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Right Arrow 50"/>
          <p:cNvSpPr/>
          <p:nvPr/>
        </p:nvSpPr>
        <p:spPr>
          <a:xfrm>
            <a:off x="76200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2" name="Left Arrow 51"/>
          <p:cNvSpPr/>
          <p:nvPr/>
        </p:nvSpPr>
        <p:spPr>
          <a:xfrm>
            <a:off x="27432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42672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60198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100"/>
                            </p:stCondLst>
                            <p:childTnLst>
                              <p:par>
                                <p:cTn id="4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100"/>
                            </p:stCondLst>
                            <p:childTnLst>
                              <p:par>
                                <p:cTn id="4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1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1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100"/>
                            </p:stCondLst>
                            <p:childTnLst>
                              <p:par>
                                <p:cTn id="6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100"/>
                            </p:stCondLst>
                            <p:childTnLst>
                              <p:par>
                                <p:cTn id="6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100"/>
                            </p:stCondLst>
                            <p:childTnLst>
                              <p:par>
                                <p:cTn id="6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6100"/>
                            </p:stCondLst>
                            <p:childTnLst>
                              <p:par>
                                <p:cTn id="7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100"/>
                            </p:stCondLst>
                            <p:childTnLst>
                              <p:par>
                                <p:cTn id="77" presetID="5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1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91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10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1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100"/>
                            </p:stCondLst>
                            <p:childTnLst>
                              <p:par>
                                <p:cTn id="10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3100"/>
                            </p:stCondLst>
                            <p:childTnLst>
                              <p:par>
                                <p:cTn id="10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4100"/>
                            </p:stCondLst>
                            <p:childTnLst>
                              <p:par>
                                <p:cTn id="1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5100"/>
                            </p:stCondLst>
                            <p:childTnLst>
                              <p:par>
                                <p:cTn id="1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6100"/>
                            </p:stCondLst>
                            <p:childTnLst>
                              <p:par>
                                <p:cTn id="126" presetID="3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7100"/>
                            </p:stCondLst>
                            <p:childTnLst>
                              <p:par>
                                <p:cTn id="133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8100"/>
                            </p:stCondLst>
                            <p:childTnLst>
                              <p:par>
                                <p:cTn id="140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9200"/>
                            </p:stCondLst>
                            <p:childTnLst>
                              <p:par>
                                <p:cTn id="1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30200"/>
                            </p:stCondLst>
                            <p:childTnLst>
                              <p:par>
                                <p:cTn id="15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1200"/>
                            </p:stCondLst>
                            <p:childTnLst>
                              <p:par>
                                <p:cTn id="156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2200"/>
                            </p:stCondLst>
                            <p:childTnLst>
                              <p:par>
                                <p:cTn id="161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3200"/>
                            </p:stCondLst>
                            <p:childTnLst>
                              <p:par>
                                <p:cTn id="166" presetID="2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34200"/>
                            </p:stCondLst>
                            <p:childTnLst>
                              <p:par>
                                <p:cTn id="170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9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5200"/>
                            </p:stCondLst>
                            <p:childTnLst>
                              <p:par>
                                <p:cTn id="1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6200"/>
                            </p:stCondLst>
                            <p:childTnLst>
                              <p:par>
                                <p:cTn id="1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7200"/>
                            </p:stCondLst>
                            <p:childTnLst>
                              <p:par>
                                <p:cTn id="18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8200"/>
                            </p:stCondLst>
                            <p:childTnLst>
                              <p:par>
                                <p:cTn id="19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9700"/>
                            </p:stCondLst>
                            <p:childTnLst>
                              <p:par>
                                <p:cTn id="20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385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385" decel="100000"/>
                                        <p:tgtEl>
                                          <p:spTgt spid="4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7" dur="38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9" dur="38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0700"/>
                            </p:stCondLst>
                            <p:childTnLst>
                              <p:par>
                                <p:cTn id="2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385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385" decel="100000"/>
                                        <p:tgtEl>
                                          <p:spTgt spid="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7" dur="385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9" dur="385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1700"/>
                            </p:stCondLst>
                            <p:childTnLst>
                              <p:par>
                                <p:cTn id="2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42700"/>
                            </p:stCondLst>
                            <p:childTnLst>
                              <p:par>
                                <p:cTn id="2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3700"/>
                            </p:stCondLst>
                            <p:childTnLst>
                              <p:par>
                                <p:cTn id="237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44700"/>
                            </p:stCondLst>
                            <p:childTnLst>
                              <p:par>
                                <p:cTn id="246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385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9" dur="385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1" dur="38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3" dur="38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45700"/>
                            </p:stCondLst>
                            <p:childTnLst>
                              <p:par>
                                <p:cTn id="25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6700"/>
                            </p:stCondLst>
                            <p:childTnLst>
                              <p:par>
                                <p:cTn id="2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47700"/>
                            </p:stCondLst>
                            <p:childTnLst>
                              <p:par>
                                <p:cTn id="26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48700"/>
                            </p:stCondLst>
                            <p:childTnLst>
                              <p:par>
                                <p:cTn id="2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9200"/>
                            </p:stCondLst>
                            <p:childTnLst>
                              <p:par>
                                <p:cTn id="278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49700"/>
                            </p:stCondLst>
                            <p:childTnLst>
                              <p:par>
                                <p:cTn id="283" presetID="8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4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7" grpId="0" animBg="1"/>
      <p:bldP spid="46" grpId="0" animBg="1"/>
      <p:bldP spid="5" grpId="0" animBg="1"/>
      <p:bldP spid="6" grpId="0" animBg="1"/>
      <p:bldP spid="7" grpId="0" animBg="1"/>
      <p:bldP spid="9" grpId="0" animBg="1"/>
      <p:bldP spid="9" grpId="1" animBg="1"/>
      <p:bldP spid="13" grpId="0" animBg="1"/>
      <p:bldP spid="13" grpId="1" animBg="1"/>
      <p:bldP spid="14" grpId="0" animBg="1"/>
      <p:bldP spid="15" grpId="0" animBg="1"/>
      <p:bldP spid="19" grpId="0" animBg="1"/>
      <p:bldP spid="21" grpId="0" animBg="1"/>
      <p:bldP spid="21" grpId="1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5" grpId="0" animBg="1"/>
      <p:bldP spid="39" grpId="0" animBg="1"/>
      <p:bldP spid="39" grpId="1" animBg="1"/>
      <p:bldP spid="39" grpId="2" animBg="1"/>
      <p:bldP spid="23" grpId="0" animBg="1"/>
      <p:bldP spid="34" grpId="0" animBg="1"/>
      <p:bldP spid="34" grpId="1" animBg="1"/>
      <p:bldP spid="16" grpId="0" animBg="1"/>
      <p:bldP spid="41" grpId="0" animBg="1"/>
      <p:bldP spid="40" grpId="0" animBg="1"/>
      <p:bldP spid="20" grpId="0" animBg="1"/>
      <p:bldP spid="38" grpId="0" animBg="1"/>
      <p:bldP spid="42" grpId="0" animBg="1"/>
      <p:bldP spid="26" grpId="0" animBg="1"/>
      <p:bldP spid="26" grpId="1" animBg="1"/>
      <p:bldP spid="43" grpId="0" animBg="1"/>
      <p:bldP spid="43" grpId="1" animBg="1"/>
      <p:bldP spid="44" grpId="0" animBg="1"/>
      <p:bldP spid="45" grpId="0" animBg="1"/>
      <p:bldP spid="47" grpId="0" animBg="1"/>
      <p:bldP spid="49" grpId="0" animBg="1"/>
      <p:bldP spid="18" grpId="0" animBg="1"/>
      <p:bldP spid="48" grpId="0" animBg="1"/>
      <p:bldP spid="8" grpId="0" animBg="1"/>
      <p:bldP spid="50" grpId="0"/>
      <p:bldP spid="50" grpId="1"/>
      <p:bldP spid="50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764"/>
            <a:ext cx="9143999" cy="6882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257800" y="5267980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7030A0"/>
                </a:solidFill>
              </a:rPr>
              <a:t>AL-FAROOQ ACADEMY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76400" y="304801"/>
            <a:ext cx="563879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7" name="Picture 2" descr="C:\Documents and Settings\Personal\My Documents\MAH '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599" y="1407467"/>
            <a:ext cx="2667001" cy="316453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971800" y="4459069"/>
            <a:ext cx="586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spc="-150" dirty="0" smtClean="0">
                <a:solidFill>
                  <a:srgbClr val="C00000"/>
                </a:solidFill>
              </a:rPr>
              <a:t>Mohammad </a:t>
            </a:r>
            <a:r>
              <a:rPr lang="en-US" sz="3600" b="1" spc="-150" dirty="0" err="1" smtClean="0">
                <a:solidFill>
                  <a:srgbClr val="C00000"/>
                </a:solidFill>
              </a:rPr>
              <a:t>Anwarul</a:t>
            </a:r>
            <a:r>
              <a:rPr lang="en-US" sz="3600" b="1" spc="-150" dirty="0" smtClean="0">
                <a:solidFill>
                  <a:srgbClr val="C00000"/>
                </a:solidFill>
              </a:rPr>
              <a:t> </a:t>
            </a:r>
            <a:r>
              <a:rPr lang="en-US" sz="3600" b="1" spc="-150" dirty="0" err="1" smtClean="0">
                <a:solidFill>
                  <a:srgbClr val="C00000"/>
                </a:solidFill>
              </a:rPr>
              <a:t>Haider</a:t>
            </a:r>
            <a:endParaRPr lang="en-US" sz="3600" b="1" spc="-15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25096" y="5648980"/>
            <a:ext cx="3514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66FF"/>
                </a:solidFill>
              </a:rPr>
              <a:t>Mobile : 01716876423</a:t>
            </a:r>
            <a:endParaRPr lang="en-US" sz="1600" b="1" dirty="0">
              <a:solidFill>
                <a:srgbClr val="0066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07922" y="6015335"/>
            <a:ext cx="4431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C00CC"/>
                </a:solidFill>
              </a:rPr>
              <a:t>E-mail : mahaider77@yahoo.com</a:t>
            </a:r>
            <a:endParaRPr lang="en-US" sz="2400" b="1" dirty="0">
              <a:solidFill>
                <a:srgbClr val="CC00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1575" y="4876800"/>
            <a:ext cx="27338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7A37"/>
                </a:solidFill>
              </a:rPr>
              <a:t>Senior Teacher </a:t>
            </a:r>
            <a:endParaRPr lang="en-US" sz="3200" dirty="0">
              <a:solidFill>
                <a:srgbClr val="007A37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057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সিনিয়র  শিক্ষক</a:t>
            </a:r>
            <a:endParaRPr lang="en-US" sz="3600" b="1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4384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7A37"/>
                </a:solidFill>
                <a:latin typeface="NikoshBAN" pitchFamily="2" charset="0"/>
                <a:cs typeface="NikoshBAN" pitchFamily="2" charset="0"/>
              </a:rPr>
              <a:t>আল-ফারুক  একাডেমী</a:t>
            </a:r>
            <a:endParaRPr lang="en-US" sz="1100" b="1" dirty="0">
              <a:solidFill>
                <a:srgbClr val="007A3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0480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মাইজদী কোর্ট, সদর, নোয়াখালী।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13716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মোহাম্মদ আনোয়ারুল হায়দার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505201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মোবাইল নং- </a:t>
            </a:r>
            <a:r>
              <a:rPr lang="bn-BD" sz="2400" b="1" spc="3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০১৭১৬৮৭৬৪২৩</a:t>
            </a:r>
            <a:endParaRPr lang="en-US" sz="2400" b="1" spc="300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15" descr="lotus flower pictures 1 (6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419600"/>
            <a:ext cx="3657600" cy="2438400"/>
          </a:xfrm>
          <a:prstGeom prst="rect">
            <a:avLst/>
          </a:prstGeom>
        </p:spPr>
      </p:pic>
      <p:sp>
        <p:nvSpPr>
          <p:cNvPr id="18" name="Right Arrow 17"/>
          <p:cNvSpPr/>
          <p:nvPr/>
        </p:nvSpPr>
        <p:spPr>
          <a:xfrm>
            <a:off x="7772400" y="64770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2895600" y="64770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4419600" y="64770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172200" y="64770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mph" presetSubtype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750"/>
                            </p:stCondLst>
                            <p:childTnLst>
                              <p:par>
                                <p:cTn id="46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1450"/>
                            </p:stCondLst>
                            <p:childTnLst>
                              <p:par>
                                <p:cTn id="5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450"/>
                            </p:stCondLst>
                            <p:childTnLst>
                              <p:par>
                                <p:cTn id="5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95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450"/>
                            </p:stCondLst>
                            <p:childTnLst>
                              <p:par>
                                <p:cTn id="6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450"/>
                            </p:stCondLst>
                            <p:childTnLst>
                              <p:par>
                                <p:cTn id="7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" grpId="0"/>
      <p:bldP spid="13" grpId="0"/>
      <p:bldP spid="14" grpId="0"/>
      <p:bldP spid="9" grpId="0"/>
      <p:bldP spid="6" grpId="0"/>
      <p:bldP spid="7" grpId="0"/>
      <p:bldP spid="12" grpId="0"/>
      <p:bldP spid="5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48927" y="0"/>
            <a:ext cx="939292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066800" y="838200"/>
            <a:ext cx="66294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38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 </a:t>
            </a:r>
            <a:r>
              <a:rPr lang="bn-BD" sz="13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</a:t>
            </a:r>
            <a:endParaRPr lang="en-US" sz="13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-1066800" y="2362200"/>
            <a:ext cx="11201400" cy="25146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bn-BD" sz="25800" b="1" dirty="0" smtClean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রসায়ন</a:t>
            </a:r>
            <a:endParaRPr lang="en-US" sz="258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77724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28956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4196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722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-glass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406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7664424" flipH="1">
            <a:off x="3816227" y="1375649"/>
            <a:ext cx="990600" cy="484632"/>
          </a:xfrm>
          <a:prstGeom prst="rightArrow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এটি কি ?</a:t>
            </a:r>
            <a:endParaRPr lang="en-US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-0.04913 0.09144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64066_poster2000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-609600"/>
            <a:ext cx="9144000" cy="6781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ight Arrow 4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3505200" cy="1143000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None/>
            </a:pPr>
            <a:r>
              <a:rPr lang="bn-BD" sz="72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পাথর</a:t>
            </a:r>
            <a:endParaRPr lang="en-US" sz="72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524000" y="4953000"/>
            <a:ext cx="6705600" cy="1143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8800" b="1" i="0" u="none" strike="noStrike" kern="1200" cap="none" spc="0" normalizeH="0" baseline="0" noProof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</a:t>
            </a:r>
            <a:r>
              <a:rPr kumimoji="0" lang="bn-BD" sz="8800" b="1" i="0" u="none" strike="noStrike" kern="1200" cap="none" spc="0" normalizeH="0" noProof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ঠিন </a:t>
            </a:r>
            <a:r>
              <a:rPr kumimoji="0" lang="bn-BD" sz="8800" b="1" i="0" u="none" strike="noStrike" kern="1200" cap="none" spc="0" normalizeH="0" baseline="0" noProof="0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পদার্থ</a:t>
            </a:r>
            <a:endParaRPr kumimoji="0" lang="en-US" sz="8800" b="1" i="0" u="none" strike="noStrike" kern="1200" cap="none" spc="0" normalizeH="0" baseline="0" noProof="0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1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23" dur="2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 0  C 0.069 0  0.125 0.07467  0.125 0.16667  C 0.125 0.25867  0.069 0.33333  0 0.33333  C -0.069 0.33333  -0.125 0.25867  -0.125 0.16667  C -0.125 0.07467  -0.069 0  0 0  Z" pathEditMode="relative" ptsTypes="">
                                      <p:cBhvr>
                                        <p:cTn id="27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xit" presetSubtype="2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barn(inHorizontal)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6" presetClass="exit" presetSubtype="2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4" grpId="0" build="p" animBg="1"/>
      <p:bldP spid="14" grpI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D2_6214_L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4" y="0"/>
            <a:ext cx="9129756" cy="685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5409406" y="26662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201194" y="25900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3580605" y="25138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 flipH="1" flipV="1">
            <a:off x="3886994" y="22852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4266406" y="20566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571206" y="22852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4952206" y="2513806"/>
            <a:ext cx="6096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Arrow 14"/>
          <p:cNvSpPr/>
          <p:nvPr/>
        </p:nvSpPr>
        <p:spPr>
          <a:xfrm>
            <a:off x="5562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685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209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962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5.55112E-17 L 0.00017 -0.2111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33333E-6 L 0.00017 -0.1555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-3.33333E-6 L -0.00018 -0.155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00017 -0.1333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22222E-6 L -0.00018 -0.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0.00017 -0.1111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1.11111E-6 L 0.00017 -0.1222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467600" cy="1600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1500" b="1" dirty="0" smtClean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আজকের  পাঠ</a:t>
            </a:r>
            <a:endParaRPr lang="en-US" sz="11500" b="1" dirty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2743200"/>
            <a:ext cx="7696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3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পরমাণুর গঠন </a:t>
            </a:r>
            <a:endParaRPr lang="en-US" sz="13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90800" y="838200"/>
            <a:ext cx="4343400" cy="6095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6600" b="1" dirty="0" smtClean="0">
                <a:solidFill>
                  <a:srgbClr val="B41C97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b="1" dirty="0">
              <a:solidFill>
                <a:srgbClr val="B41C9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905000"/>
            <a:ext cx="8458200" cy="2133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(১)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মৌলিক কণিকার বর্ণনা করতে পারবে।</a:t>
            </a:r>
          </a:p>
          <a:p>
            <a:pPr algn="l"/>
            <a:r>
              <a:rPr lang="bn-BD" sz="3600" b="1" dirty="0" smtClean="0">
                <a:solidFill>
                  <a:srgbClr val="0070C0"/>
                </a:solidFill>
              </a:rPr>
              <a:t>(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২)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পরমাণুর ইলেক্ট্রন বিন্যাস নির্ণয় করতে পারবে।</a:t>
            </a:r>
          </a:p>
          <a:p>
            <a:pPr algn="l"/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(৩)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পরমাণুর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ডায়াগ্রাম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অংকন করতে পারবে। </a:t>
            </a:r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4000" b="1" dirty="0" smtClean="0">
                <a:solidFill>
                  <a:srgbClr val="0070C0"/>
                </a:solidFill>
              </a:rPr>
              <a:t>					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Left Arrow 9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Left Arrow 6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962525" y="291465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81600" y="28194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76800" y="25908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029200" y="2514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572000" y="27432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819650" y="31623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4572000" y="3048000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800600" y="2895600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724400" y="2514600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05400" y="3124200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181600" y="2667000"/>
            <a:ext cx="381000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4600" y="27432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590800" y="2286000"/>
            <a:ext cx="5181600" cy="1143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19786843">
            <a:off x="2626648" y="2210413"/>
            <a:ext cx="5181600" cy="123869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 rot="1807626">
            <a:off x="2625932" y="2428644"/>
            <a:ext cx="5181600" cy="12309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3558995">
            <a:off x="2460967" y="2383894"/>
            <a:ext cx="5181600" cy="12309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7349839">
            <a:off x="2653974" y="2205126"/>
            <a:ext cx="5181600" cy="12309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 rot="5400000">
            <a:off x="2444261" y="2280139"/>
            <a:ext cx="5181600" cy="123092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886200" y="6858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791200" y="7620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019800" y="28194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553200" y="41910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495800" y="3505200"/>
            <a:ext cx="304800" cy="304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6781800" y="3810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438400" y="52578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438400" y="0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42" name="Rounded Rectangle 41"/>
          <p:cNvSpPr/>
          <p:nvPr/>
        </p:nvSpPr>
        <p:spPr>
          <a:xfrm>
            <a:off x="4191000" y="5791200"/>
            <a:ext cx="2209800" cy="381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4" name="Straight Connector 43"/>
          <p:cNvCxnSpPr>
            <a:stCxn id="20" idx="7"/>
          </p:cNvCxnSpPr>
          <p:nvPr/>
        </p:nvCxnSpPr>
        <p:spPr>
          <a:xfrm rot="5400000" flipH="1" flipV="1">
            <a:off x="5240104" y="952500"/>
            <a:ext cx="2036996" cy="15035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3048000" y="3581400"/>
            <a:ext cx="1905000" cy="1447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ight Brace 46"/>
          <p:cNvSpPr/>
          <p:nvPr/>
        </p:nvSpPr>
        <p:spPr>
          <a:xfrm rot="5400000">
            <a:off x="4838700" y="3238500"/>
            <a:ext cx="381000" cy="914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stCxn id="47" idx="1"/>
          </p:cNvCxnSpPr>
          <p:nvPr/>
        </p:nvCxnSpPr>
        <p:spPr>
          <a:xfrm rot="16200000" flipH="1" flipV="1">
            <a:off x="4114800" y="4724400"/>
            <a:ext cx="1752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2889738" y="480646"/>
            <a:ext cx="381000" cy="381000"/>
          </a:xfrm>
          <a:prstGeom prst="ellipse">
            <a:avLst/>
          </a:prstGeom>
          <a:solidFill>
            <a:srgbClr val="00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1283 -0.27464 C 0.00278 -0.17309 0.09566 -0.05147 0.07848 -0.00623 C 0.05695 0.03739 -0.06701 -0.0097 -0.19895 -0.11332 C -0.3309 -0.21671 -0.4243 -0.33672 -0.40416 -0.38149 C -0.38455 -0.42511 -0.26041 -0.37757 -0.1283 -0.27464 Z " pathEditMode="relative" rAng="1823839" ptsTypes="fffff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916 -0.08889 C 0.43281 -0.08889 0.55833 -0.04953 0.55833 -2.22222E-6 C 0.55833 0.04861 0.43281 0.08889 0.27916 0.08889 C 0.125 0.08889 3.33333E-6 0.04861 3.33333E-6 -2.22222E-6 C 3.33333E-6 -0.04953 0.125 -0.08889 0.27916 -0.08889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625 0.10224 C 0.14306 0.05701 0.01632 0.10432 -0.11944 0.20748 C -0.2559 0.31087 -0.35243 0.43365 -0.33142 0.47542 C -0.31389 0.52343 -0.18576 0.47473 -0.05017 0.36995 C 0.08628 0.26795 0.18038 0.14701 0.1625 0.10224 Z " pathEditMode="relative" rAng="3618962" ptsTypes="fffff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" y="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6319 -0.03438 C 0.09757 -0.01038 0.06042 0.15025 -0.0191 0.32218 C -0.09618 0.49458 -0.18733 0.6139 -0.21823 0.58736 C -0.25069 0.56266 -0.21215 0.4018 -0.13385 0.22917 C -0.05469 0.05608 0.03333 -0.05839 0.06319 -0.03438 Z " pathEditMode="relative" rAng="1872913" ptsTypes="fffff">
                                      <p:cBhvr>
                                        <p:cTn id="1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" y="3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4462 0.00023 C -0.01215 -0.0247 0.07622 0.09624 0.15226 0.27002 C 0.22899 0.44311 0.26354 0.60558 0.23125 0.63143 C 0.19931 0.65613 0.11042 0.53473 0.03438 0.36141 C -0.04184 0.1867 -0.07726 0.02631 -0.04462 0.00023 Z " pathEditMode="relative" rAng="-1812553" ptsTypes="fffff">
                                      <p:cBhvr>
                                        <p:cTn id="1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" y="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-0.4881 C 0.10122 -0.4881 0.13334 -0.32147 0.13334 -0.11648 C 0.13334 0.08805 0.10122 0.25514 0.0625 0.25514 C 0.02309 0.25514 -0.00833 0.08805 -0.00833 -0.11648 C -0.00833 -0.32147 0.02309 -0.4881 0.0625 -0.4881 Z " pathEditMode="relative" rAng="0" ptsTypes="fffff">
                                      <p:cBhvr>
                                        <p:cTn id="2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39" presetID="1" presetClass="path" presetSubtype="0" repeatCount="indefinite" accel="50000" decel="50000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C 0.069 0  0.125 0.07455  0.125 0.1664  C 0.125 0.25825  0.069 0.33279  0 0.33279  C -0.069 0.33279  -0.125 0.25825  -0.125 0.1664  C -0.125 0.07455  -0.069 0  0 0  Z" pathEditMode="relative" ptsTypes="">
                                      <p:cBhvr>
                                        <p:cTn id="4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42" presetID="1" presetClass="path" presetSubtype="0" repeatCount="indefinite" accel="50000" decel="50000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0  C 0.069 0  0.125 0.07455  0.125 0.1664  C 0.125 0.25825  0.069 0.33279  0 0.33279  C -0.069 0.33279  -0.125 0.25825  -0.125 0.1664  C -0.125 0.07455  -0.069 0  0 0  Z" pathEditMode="relative" ptsTypes="">
                                      <p:cBhvr>
                                        <p:cTn id="4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3" grpId="0" animBg="1"/>
      <p:bldP spid="33" grpId="1" animBg="1"/>
      <p:bldP spid="34" grpId="0" animBg="1"/>
      <p:bldP spid="35" grpId="0" animBg="1"/>
      <p:bldP spid="36" grpId="0" animBg="1"/>
      <p:bldP spid="36" grpId="1" animBg="1"/>
      <p:bldP spid="39" grpId="0" animBg="1"/>
      <p:bldP spid="40" grpId="0" animBg="1"/>
      <p:bldP spid="41" grpId="0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eft Arrow 5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4" name="Content Placeholder 12" descr="covalent_bond_animation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81200" y="614464"/>
            <a:ext cx="6324600" cy="444067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val 3"/>
          <p:cNvSpPr/>
          <p:nvPr/>
        </p:nvSpPr>
        <p:spPr>
          <a:xfrm>
            <a:off x="2057400" y="1828800"/>
            <a:ext cx="3886200" cy="3352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03764" y="2175164"/>
            <a:ext cx="3200400" cy="2667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840182" y="2556164"/>
            <a:ext cx="2362200" cy="1905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429000" y="3048000"/>
            <a:ext cx="1066800" cy="838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+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886200" y="30133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948546" y="43087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819400" y="29371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4966854" y="2951018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195454" y="321425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257800" y="40801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5029200" y="4364182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37164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743200" y="42325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632364" y="3124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14800" y="2251364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667000" y="7620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ধাতব পরমাণু</a:t>
            </a:r>
            <a:endParaRPr lang="en-US" sz="6000" dirty="0"/>
          </a:p>
        </p:txBody>
      </p:sp>
      <p:sp>
        <p:nvSpPr>
          <p:cNvPr id="20" name="TextBox 19"/>
          <p:cNvSpPr txBox="1"/>
          <p:nvPr/>
        </p:nvSpPr>
        <p:spPr>
          <a:xfrm>
            <a:off x="990600" y="1066800"/>
            <a:ext cx="6934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সর্বশেষ স্তরের ইলেকট্রন বিন্যাসঃ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1,2,3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858000" y="1676400"/>
            <a:ext cx="14414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162800" y="2819400"/>
            <a:ext cx="9525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প্রোটন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287573" y="3481626"/>
            <a:ext cx="10182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নিউট্রন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620000" y="373380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</a:t>
            </a:r>
            <a:endParaRPr lang="en-US" sz="3200" dirty="0"/>
          </a:p>
        </p:txBody>
      </p:sp>
      <p:cxnSp>
        <p:nvCxnSpPr>
          <p:cNvPr id="25" name="Straight Connector 24"/>
          <p:cNvCxnSpPr/>
          <p:nvPr/>
        </p:nvCxnSpPr>
        <p:spPr>
          <a:xfrm rot="10800000" flipV="1">
            <a:off x="4495800" y="3021687"/>
            <a:ext cx="2819400" cy="2549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10800000">
            <a:off x="4419600" y="3581401"/>
            <a:ext cx="2819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8" idx="5"/>
          </p:cNvCxnSpPr>
          <p:nvPr/>
        </p:nvCxnSpPr>
        <p:spPr>
          <a:xfrm rot="5400000" flipH="1" flipV="1">
            <a:off x="5427518" y="939804"/>
            <a:ext cx="389086" cy="26242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657600" y="5181600"/>
            <a:ext cx="26164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সোডিয়াম পরমাণু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Left Arrow 31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-atom_e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117600"/>
            <a:ext cx="6248400" cy="5207000"/>
          </a:xfrm>
        </p:spPr>
      </p:pic>
      <p:sp>
        <p:nvSpPr>
          <p:cNvPr id="5" name="Rounded Rectangle 4"/>
          <p:cNvSpPr/>
          <p:nvPr/>
        </p:nvSpPr>
        <p:spPr>
          <a:xfrm>
            <a:off x="6019800" y="1447800"/>
            <a:ext cx="11430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324600" y="19558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096000" y="14478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743200" y="5689600"/>
            <a:ext cx="20574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কার্বন পরমাণু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172200" y="3810000"/>
            <a:ext cx="1676400" cy="533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 Diagonal Corner Rectangle 9"/>
          <p:cNvSpPr/>
          <p:nvPr/>
        </p:nvSpPr>
        <p:spPr>
          <a:xfrm>
            <a:off x="6324600" y="4419600"/>
            <a:ext cx="1066800" cy="457200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48400" y="5257800"/>
            <a:ext cx="1219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248400" y="45466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প্রোটন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48400" y="5334000"/>
            <a:ext cx="1219200" cy="457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নিউট্রন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48400" y="3810000"/>
            <a:ext cx="152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609600"/>
            <a:ext cx="61494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সর্বশেষ স্তরের ইলেকট্রন বিন্যাসঃ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4,5,6,7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Left Arrow 17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2" descr="atom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533400"/>
            <a:ext cx="5715000" cy="5029200"/>
          </a:xfrm>
        </p:spPr>
      </p:pic>
      <p:sp>
        <p:nvSpPr>
          <p:cNvPr id="3" name="Rectangle 2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lowchart: Connector 48"/>
          <p:cNvSpPr/>
          <p:nvPr/>
        </p:nvSpPr>
        <p:spPr>
          <a:xfrm>
            <a:off x="5342016" y="2157664"/>
            <a:ext cx="1195136" cy="1143000"/>
          </a:xfrm>
          <a:prstGeom prst="flowChartConnector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76"/>
          <p:cNvGrpSpPr/>
          <p:nvPr/>
        </p:nvGrpSpPr>
        <p:grpSpPr>
          <a:xfrm>
            <a:off x="5189616" y="1929064"/>
            <a:ext cx="1476337" cy="1575793"/>
            <a:chOff x="1676400" y="3733800"/>
            <a:chExt cx="1476337" cy="1575793"/>
          </a:xfrm>
        </p:grpSpPr>
        <p:pic>
          <p:nvPicPr>
            <p:cNvPr id="51" name="Picture 50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19400" y="4419600"/>
              <a:ext cx="333337" cy="356593"/>
            </a:xfrm>
            <a:prstGeom prst="rect">
              <a:avLst/>
            </a:prstGeom>
          </p:spPr>
        </p:pic>
        <p:pic>
          <p:nvPicPr>
            <p:cNvPr id="52" name="Picture 51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4343400"/>
              <a:ext cx="333337" cy="356593"/>
            </a:xfrm>
            <a:prstGeom prst="rect">
              <a:avLst/>
            </a:prstGeom>
          </p:spPr>
        </p:pic>
        <p:pic>
          <p:nvPicPr>
            <p:cNvPr id="53" name="Picture 52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9800" y="3733800"/>
              <a:ext cx="333337" cy="356593"/>
            </a:xfrm>
            <a:prstGeom prst="rect">
              <a:avLst/>
            </a:prstGeom>
          </p:spPr>
        </p:pic>
        <p:pic>
          <p:nvPicPr>
            <p:cNvPr id="54" name="Picture 53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4953000"/>
              <a:ext cx="333337" cy="356593"/>
            </a:xfrm>
            <a:prstGeom prst="rect">
              <a:avLst/>
            </a:prstGeom>
          </p:spPr>
        </p:pic>
        <p:pic>
          <p:nvPicPr>
            <p:cNvPr id="55" name="Picture 54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0" y="3962400"/>
              <a:ext cx="333337" cy="356593"/>
            </a:xfrm>
            <a:prstGeom prst="rect">
              <a:avLst/>
            </a:prstGeom>
          </p:spPr>
        </p:pic>
        <p:pic>
          <p:nvPicPr>
            <p:cNvPr id="56" name="Picture 55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0" y="3962400"/>
              <a:ext cx="333337" cy="356593"/>
            </a:xfrm>
            <a:prstGeom prst="rect">
              <a:avLst/>
            </a:prstGeom>
          </p:spPr>
        </p:pic>
        <p:pic>
          <p:nvPicPr>
            <p:cNvPr id="57" name="Picture 56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0" y="4800600"/>
              <a:ext cx="333337" cy="356593"/>
            </a:xfrm>
            <a:prstGeom prst="rect">
              <a:avLst/>
            </a:prstGeom>
          </p:spPr>
        </p:pic>
        <p:pic>
          <p:nvPicPr>
            <p:cNvPr id="58" name="Picture 57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0" y="4724400"/>
              <a:ext cx="333337" cy="356593"/>
            </a:xfrm>
            <a:prstGeom prst="rect">
              <a:avLst/>
            </a:prstGeom>
          </p:spPr>
        </p:pic>
      </p:grpSp>
      <p:sp>
        <p:nvSpPr>
          <p:cNvPr id="59" name="Flowchart: Connector 58"/>
          <p:cNvSpPr/>
          <p:nvPr/>
        </p:nvSpPr>
        <p:spPr>
          <a:xfrm>
            <a:off x="5566608" y="2362200"/>
            <a:ext cx="762000" cy="762000"/>
          </a:xfrm>
          <a:prstGeom prst="flowChartConnector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0" name="Picture 59" descr="Pi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2514600"/>
            <a:ext cx="469366" cy="469366"/>
          </a:xfrm>
          <a:prstGeom prst="rect">
            <a:avLst/>
          </a:prstGeom>
        </p:spPr>
      </p:pic>
      <p:pic>
        <p:nvPicPr>
          <p:cNvPr id="61" name="Picture 60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040" y="2145632"/>
            <a:ext cx="333337" cy="356593"/>
          </a:xfrm>
          <a:prstGeom prst="rect">
            <a:avLst/>
          </a:prstGeom>
        </p:spPr>
      </p:pic>
      <p:pic>
        <p:nvPicPr>
          <p:cNvPr id="62" name="Picture 61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240" y="2907632"/>
            <a:ext cx="333337" cy="356593"/>
          </a:xfrm>
          <a:prstGeom prst="rect">
            <a:avLst/>
          </a:prstGeom>
        </p:spPr>
      </p:pic>
      <p:sp>
        <p:nvSpPr>
          <p:cNvPr id="63" name="Flowchart: Connector 62"/>
          <p:cNvSpPr/>
          <p:nvPr/>
        </p:nvSpPr>
        <p:spPr>
          <a:xfrm>
            <a:off x="5109408" y="1941096"/>
            <a:ext cx="1676400" cy="1576136"/>
          </a:xfrm>
          <a:prstGeom prst="flowChartConnector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4" name="Picture 63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08" y="1764632"/>
            <a:ext cx="333337" cy="356593"/>
          </a:xfrm>
          <a:prstGeom prst="rect">
            <a:avLst/>
          </a:prstGeom>
        </p:spPr>
      </p:pic>
      <p:pic>
        <p:nvPicPr>
          <p:cNvPr id="65" name="Picture 6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008" y="2069432"/>
            <a:ext cx="333337" cy="356593"/>
          </a:xfrm>
          <a:prstGeom prst="rect">
            <a:avLst/>
          </a:prstGeom>
        </p:spPr>
      </p:pic>
      <p:pic>
        <p:nvPicPr>
          <p:cNvPr id="66" name="Picture 65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0008" y="3288632"/>
            <a:ext cx="333337" cy="356593"/>
          </a:xfrm>
          <a:prstGeom prst="rect">
            <a:avLst/>
          </a:prstGeom>
        </p:spPr>
      </p:pic>
      <p:pic>
        <p:nvPicPr>
          <p:cNvPr id="67" name="Picture 66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08" y="2831432"/>
            <a:ext cx="333337" cy="356593"/>
          </a:xfrm>
          <a:prstGeom prst="rect">
            <a:avLst/>
          </a:prstGeom>
        </p:spPr>
      </p:pic>
      <p:pic>
        <p:nvPicPr>
          <p:cNvPr id="68" name="Picture 67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3808" y="1764632"/>
            <a:ext cx="333337" cy="356593"/>
          </a:xfrm>
          <a:prstGeom prst="rect">
            <a:avLst/>
          </a:prstGeom>
        </p:spPr>
      </p:pic>
      <p:pic>
        <p:nvPicPr>
          <p:cNvPr id="69" name="Picture 68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08" y="2831432"/>
            <a:ext cx="333337" cy="356593"/>
          </a:xfrm>
          <a:prstGeom prst="rect">
            <a:avLst/>
          </a:prstGeom>
        </p:spPr>
      </p:pic>
      <p:pic>
        <p:nvPicPr>
          <p:cNvPr id="70" name="Picture 69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08" y="3212432"/>
            <a:ext cx="333337" cy="356593"/>
          </a:xfrm>
          <a:prstGeom prst="rect">
            <a:avLst/>
          </a:prstGeom>
        </p:spPr>
      </p:pic>
      <p:pic>
        <p:nvPicPr>
          <p:cNvPr id="71" name="Picture 70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008" y="2221832"/>
            <a:ext cx="333337" cy="356593"/>
          </a:xfrm>
          <a:prstGeom prst="rect">
            <a:avLst/>
          </a:prstGeom>
        </p:spPr>
      </p:pic>
      <p:sp>
        <p:nvSpPr>
          <p:cNvPr id="72" name="Flowchart: Connector 71"/>
          <p:cNvSpPr/>
          <p:nvPr/>
        </p:nvSpPr>
        <p:spPr>
          <a:xfrm>
            <a:off x="4880808" y="1688432"/>
            <a:ext cx="2133600" cy="2057400"/>
          </a:xfrm>
          <a:prstGeom prst="flowChartConnector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2"/>
          <p:cNvGrpSpPr/>
          <p:nvPr/>
        </p:nvGrpSpPr>
        <p:grpSpPr>
          <a:xfrm>
            <a:off x="2708019" y="2489621"/>
            <a:ext cx="453970" cy="381000"/>
            <a:chOff x="2246811" y="1066800"/>
            <a:chExt cx="453970" cy="381000"/>
          </a:xfrm>
        </p:grpSpPr>
        <p:sp>
          <p:nvSpPr>
            <p:cNvPr id="74" name="Flowchart: Connector 73"/>
            <p:cNvSpPr/>
            <p:nvPr/>
          </p:nvSpPr>
          <p:spPr>
            <a:xfrm>
              <a:off x="2286000" y="1066800"/>
              <a:ext cx="381000" cy="381000"/>
            </a:xfrm>
            <a:prstGeom prst="flowChartConnector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246811" y="1066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Na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6" name="Flowchart: Connector 75"/>
          <p:cNvSpPr/>
          <p:nvPr/>
        </p:nvSpPr>
        <p:spPr>
          <a:xfrm>
            <a:off x="2522964" y="2300211"/>
            <a:ext cx="833844" cy="748936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26"/>
          <p:cNvGrpSpPr/>
          <p:nvPr/>
        </p:nvGrpSpPr>
        <p:grpSpPr>
          <a:xfrm>
            <a:off x="2747208" y="2045484"/>
            <a:ext cx="387992" cy="1129937"/>
            <a:chOff x="2286000" y="622663"/>
            <a:chExt cx="387992" cy="1129937"/>
          </a:xfrm>
        </p:grpSpPr>
        <p:pic>
          <p:nvPicPr>
            <p:cNvPr id="78" name="Picture 77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0" y="622663"/>
              <a:ext cx="387992" cy="381001"/>
            </a:xfrm>
            <a:prstGeom prst="rect">
              <a:avLst/>
            </a:prstGeom>
          </p:spPr>
        </p:pic>
        <p:pic>
          <p:nvPicPr>
            <p:cNvPr id="79" name="Picture 78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0" y="1371600"/>
              <a:ext cx="387991" cy="381000"/>
            </a:xfrm>
            <a:prstGeom prst="rect">
              <a:avLst/>
            </a:prstGeom>
          </p:spPr>
        </p:pic>
      </p:grpSp>
      <p:sp>
        <p:nvSpPr>
          <p:cNvPr id="80" name="Flowchart: Connector 79"/>
          <p:cNvSpPr/>
          <p:nvPr/>
        </p:nvSpPr>
        <p:spPr>
          <a:xfrm>
            <a:off x="2316134" y="2108621"/>
            <a:ext cx="1295400" cy="1143000"/>
          </a:xfrm>
          <a:prstGeom prst="flowChartConnector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30"/>
          <p:cNvGrpSpPr/>
          <p:nvPr/>
        </p:nvGrpSpPr>
        <p:grpSpPr>
          <a:xfrm>
            <a:off x="2137608" y="1816884"/>
            <a:ext cx="1676400" cy="1597691"/>
            <a:chOff x="1676400" y="394063"/>
            <a:chExt cx="1676400" cy="1597691"/>
          </a:xfrm>
        </p:grpSpPr>
        <p:pic>
          <p:nvPicPr>
            <p:cNvPr id="82" name="Picture 81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86000" y="394063"/>
              <a:ext cx="381000" cy="374135"/>
            </a:xfrm>
            <a:prstGeom prst="rect">
              <a:avLst/>
            </a:prstGeom>
          </p:spPr>
        </p:pic>
        <p:pic>
          <p:nvPicPr>
            <p:cNvPr id="83" name="Picture 82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5189" y="1617619"/>
              <a:ext cx="381000" cy="374135"/>
            </a:xfrm>
            <a:prstGeom prst="rect">
              <a:avLst/>
            </a:prstGeom>
          </p:spPr>
        </p:pic>
        <p:pic>
          <p:nvPicPr>
            <p:cNvPr id="84" name="Picture 83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1800" y="1066800"/>
              <a:ext cx="381000" cy="374135"/>
            </a:xfrm>
            <a:prstGeom prst="rect">
              <a:avLst/>
            </a:prstGeom>
          </p:spPr>
        </p:pic>
        <p:pic>
          <p:nvPicPr>
            <p:cNvPr id="85" name="Picture 84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6400" y="1066800"/>
              <a:ext cx="381000" cy="374135"/>
            </a:xfrm>
            <a:prstGeom prst="rect">
              <a:avLst/>
            </a:prstGeom>
          </p:spPr>
        </p:pic>
        <p:pic>
          <p:nvPicPr>
            <p:cNvPr id="86" name="Picture 85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05000" y="609600"/>
              <a:ext cx="381000" cy="374135"/>
            </a:xfrm>
            <a:prstGeom prst="rect">
              <a:avLst/>
            </a:prstGeom>
          </p:spPr>
        </p:pic>
        <p:pic>
          <p:nvPicPr>
            <p:cNvPr id="87" name="Picture 86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3200" y="609600"/>
              <a:ext cx="381000" cy="374135"/>
            </a:xfrm>
            <a:prstGeom prst="rect">
              <a:avLst/>
            </a:prstGeom>
          </p:spPr>
        </p:pic>
        <p:pic>
          <p:nvPicPr>
            <p:cNvPr id="88" name="Picture 87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3200" y="1447800"/>
              <a:ext cx="381000" cy="374135"/>
            </a:xfrm>
            <a:prstGeom prst="rect">
              <a:avLst/>
            </a:prstGeom>
          </p:spPr>
        </p:pic>
        <p:pic>
          <p:nvPicPr>
            <p:cNvPr id="89" name="Picture 88" descr="Picture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28800" y="1447800"/>
              <a:ext cx="381000" cy="374135"/>
            </a:xfrm>
            <a:prstGeom prst="rect">
              <a:avLst/>
            </a:prstGeom>
          </p:spPr>
        </p:pic>
      </p:grpSp>
      <p:sp>
        <p:nvSpPr>
          <p:cNvPr id="90" name="Flowchart: Connector 89"/>
          <p:cNvSpPr/>
          <p:nvPr/>
        </p:nvSpPr>
        <p:spPr>
          <a:xfrm>
            <a:off x="2135430" y="1917032"/>
            <a:ext cx="1676400" cy="1524000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1" name="Picture 90" descr="Pictur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008" y="2032421"/>
            <a:ext cx="381000" cy="374135"/>
          </a:xfrm>
          <a:prstGeom prst="rect">
            <a:avLst/>
          </a:prstGeom>
        </p:spPr>
      </p:pic>
      <p:pic>
        <p:nvPicPr>
          <p:cNvPr id="92" name="Picture 91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1408" y="1459832"/>
            <a:ext cx="333337" cy="356593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2061408" y="41385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Electron Configuration  of  sodium and Potassium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0" name="Left Arrow 49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7" name="Rounded Rectangle 76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4 -0.04398 C -0.02049 -0.04398 0.02083 0.00555 0.02083 0.06713 C 0.02083 0.12824 -0.02049 0.17824 -0.07084 0.17824 C -0.12153 0.17824 -0.1625 0.12824 -0.1625 0.06713 C -0.1625 0.00555 -0.12153 -0.04398 -0.07084 -0.04398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33 0.00741 C 0.05086 0.00741 0.1026 0.07616 0.1026 0.16111 C 0.1026 0.24584 0.05086 0.31482 -0.01233 0.31482 C -0.07535 0.31482 -0.12657 0.24584 -0.12657 0.16111 C -0.12657 0.07616 -0.07535 0.00741 -0.01233 0.00741 Z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1068978" y="1178292"/>
            <a:ext cx="381000" cy="381000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9789" y="117829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44734" y="988882"/>
            <a:ext cx="755466" cy="748936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978" y="734155"/>
            <a:ext cx="387992" cy="381001"/>
          </a:xfrm>
          <a:prstGeom prst="rect">
            <a:avLst/>
          </a:prstGeom>
        </p:spPr>
      </p:pic>
      <p:pic>
        <p:nvPicPr>
          <p:cNvPr id="8" name="Picture 7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8978" y="1483092"/>
            <a:ext cx="387991" cy="381000"/>
          </a:xfrm>
          <a:prstGeom prst="rect">
            <a:avLst/>
          </a:prstGeom>
        </p:spPr>
      </p:pic>
      <p:sp>
        <p:nvSpPr>
          <p:cNvPr id="9" name="Flowchart: Connector 8"/>
          <p:cNvSpPr/>
          <p:nvPr/>
        </p:nvSpPr>
        <p:spPr>
          <a:xfrm>
            <a:off x="685800" y="734155"/>
            <a:ext cx="1143000" cy="1271452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721092"/>
            <a:ext cx="381000" cy="374135"/>
          </a:xfrm>
          <a:prstGeom prst="rect">
            <a:avLst/>
          </a:prstGeom>
        </p:spPr>
      </p:pic>
      <p:grpSp>
        <p:nvGrpSpPr>
          <p:cNvPr id="2" name="Group 104"/>
          <p:cNvGrpSpPr/>
          <p:nvPr/>
        </p:nvGrpSpPr>
        <p:grpSpPr>
          <a:xfrm>
            <a:off x="2362200" y="710207"/>
            <a:ext cx="1219200" cy="1219200"/>
            <a:chOff x="3657600" y="2971800"/>
            <a:chExt cx="1676400" cy="1524000"/>
          </a:xfrm>
        </p:grpSpPr>
        <p:grpSp>
          <p:nvGrpSpPr>
            <p:cNvPr id="3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11" name="Group 101"/>
              <p:cNvGrpSpPr/>
              <p:nvPr/>
            </p:nvGrpSpPr>
            <p:grpSpPr>
              <a:xfrm>
                <a:off x="1182189" y="672737"/>
                <a:ext cx="606576" cy="461665"/>
                <a:chOff x="2246811" y="1066800"/>
                <a:chExt cx="606576" cy="461665"/>
              </a:xfrm>
            </p:grpSpPr>
            <p:sp>
              <p:nvSpPr>
                <p:cNvPr id="16" name="Flowchart: Connector 15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246811" y="1066800"/>
                  <a:ext cx="6065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Be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" name="Flowchart: Connector 14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Flowchart: Connector 12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548407"/>
            <a:ext cx="333337" cy="356593"/>
          </a:xfrm>
          <a:prstGeom prst="rect">
            <a:avLst/>
          </a:prstGeom>
        </p:spPr>
      </p:pic>
      <p:grpSp>
        <p:nvGrpSpPr>
          <p:cNvPr id="12" name="Group 104"/>
          <p:cNvGrpSpPr/>
          <p:nvPr/>
        </p:nvGrpSpPr>
        <p:grpSpPr>
          <a:xfrm>
            <a:off x="4114800" y="710207"/>
            <a:ext cx="1219200" cy="1219200"/>
            <a:chOff x="3657600" y="2971800"/>
            <a:chExt cx="1676400" cy="1524000"/>
          </a:xfrm>
        </p:grpSpPr>
        <p:grpSp>
          <p:nvGrpSpPr>
            <p:cNvPr id="14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19" name="Group 101"/>
              <p:cNvGrpSpPr/>
              <p:nvPr/>
            </p:nvGrpSpPr>
            <p:grpSpPr>
              <a:xfrm>
                <a:off x="1182189" y="672737"/>
                <a:ext cx="465512" cy="461665"/>
                <a:chOff x="2246811" y="1066800"/>
                <a:chExt cx="465512" cy="461665"/>
              </a:xfrm>
            </p:grpSpPr>
            <p:sp>
              <p:nvSpPr>
                <p:cNvPr id="24" name="Flowchart: Connector 23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2246811" y="1066800"/>
                  <a:ext cx="46551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3" name="Flowchart: Connector 22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1" name="Flowchart: Connector 20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548407"/>
            <a:ext cx="333337" cy="356593"/>
          </a:xfrm>
          <a:prstGeom prst="rect">
            <a:avLst/>
          </a:prstGeom>
        </p:spPr>
      </p:pic>
      <p:grpSp>
        <p:nvGrpSpPr>
          <p:cNvPr id="20" name="Group 104"/>
          <p:cNvGrpSpPr/>
          <p:nvPr/>
        </p:nvGrpSpPr>
        <p:grpSpPr>
          <a:xfrm>
            <a:off x="5791200" y="710207"/>
            <a:ext cx="1219200" cy="1219200"/>
            <a:chOff x="3657600" y="2971800"/>
            <a:chExt cx="1676400" cy="1524000"/>
          </a:xfrm>
        </p:grpSpPr>
        <p:grpSp>
          <p:nvGrpSpPr>
            <p:cNvPr id="22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27" name="Group 101"/>
              <p:cNvGrpSpPr/>
              <p:nvPr/>
            </p:nvGrpSpPr>
            <p:grpSpPr>
              <a:xfrm>
                <a:off x="1182189" y="672737"/>
                <a:ext cx="465512" cy="461665"/>
                <a:chOff x="2246811" y="1066800"/>
                <a:chExt cx="465512" cy="461665"/>
              </a:xfrm>
            </p:grpSpPr>
            <p:sp>
              <p:nvSpPr>
                <p:cNvPr id="32" name="Flowchart: Connector 31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TextBox 32"/>
                <p:cNvSpPr txBox="1"/>
                <p:nvPr/>
              </p:nvSpPr>
              <p:spPr>
                <a:xfrm>
                  <a:off x="2246811" y="1066800"/>
                  <a:ext cx="46551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31" name="Flowchart: Connector 30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Flowchart: Connector 28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4" name="Picture 33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548407"/>
            <a:ext cx="333337" cy="356593"/>
          </a:xfrm>
          <a:prstGeom prst="rect">
            <a:avLst/>
          </a:prstGeom>
        </p:spPr>
      </p:pic>
      <p:grpSp>
        <p:nvGrpSpPr>
          <p:cNvPr id="28" name="Group 104"/>
          <p:cNvGrpSpPr/>
          <p:nvPr/>
        </p:nvGrpSpPr>
        <p:grpSpPr>
          <a:xfrm>
            <a:off x="7543800" y="634007"/>
            <a:ext cx="1219200" cy="1219200"/>
            <a:chOff x="3657600" y="2971800"/>
            <a:chExt cx="1676400" cy="1524000"/>
          </a:xfrm>
        </p:grpSpPr>
        <p:grpSp>
          <p:nvGrpSpPr>
            <p:cNvPr id="30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35" name="Group 101"/>
              <p:cNvGrpSpPr/>
              <p:nvPr/>
            </p:nvGrpSpPr>
            <p:grpSpPr>
              <a:xfrm>
                <a:off x="1182189" y="672737"/>
                <a:ext cx="483145" cy="461665"/>
                <a:chOff x="2246811" y="1066800"/>
                <a:chExt cx="483145" cy="461665"/>
              </a:xfrm>
            </p:grpSpPr>
            <p:sp>
              <p:nvSpPr>
                <p:cNvPr id="40" name="Flowchart: Connector 39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2246811" y="1066800"/>
                  <a:ext cx="48314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39" name="Flowchart: Connector 38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Flowchart: Connector 36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2" name="Picture 41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1472207"/>
            <a:ext cx="333337" cy="356593"/>
          </a:xfrm>
          <a:prstGeom prst="rect">
            <a:avLst/>
          </a:prstGeom>
        </p:spPr>
      </p:pic>
      <p:grpSp>
        <p:nvGrpSpPr>
          <p:cNvPr id="36" name="Group 104"/>
          <p:cNvGrpSpPr/>
          <p:nvPr/>
        </p:nvGrpSpPr>
        <p:grpSpPr>
          <a:xfrm>
            <a:off x="762000" y="2539007"/>
            <a:ext cx="1219200" cy="1219200"/>
            <a:chOff x="3657600" y="2971800"/>
            <a:chExt cx="1676400" cy="1524000"/>
          </a:xfrm>
        </p:grpSpPr>
        <p:grpSp>
          <p:nvGrpSpPr>
            <p:cNvPr id="38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43" name="Group 101"/>
              <p:cNvGrpSpPr/>
              <p:nvPr/>
            </p:nvGrpSpPr>
            <p:grpSpPr>
              <a:xfrm>
                <a:off x="1182189" y="672737"/>
                <a:ext cx="483145" cy="461665"/>
                <a:chOff x="2246811" y="1066800"/>
                <a:chExt cx="483145" cy="461665"/>
              </a:xfrm>
            </p:grpSpPr>
            <p:sp>
              <p:nvSpPr>
                <p:cNvPr id="48" name="Flowchart: Connector 47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>
                  <a:off x="2246811" y="1066800"/>
                  <a:ext cx="48314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47" name="Flowchart: Connector 46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lowchart: Connector 44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0" name="Picture 49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411014"/>
            <a:ext cx="333337" cy="356593"/>
          </a:xfrm>
          <a:prstGeom prst="rect">
            <a:avLst/>
          </a:prstGeom>
        </p:spPr>
      </p:pic>
      <p:pic>
        <p:nvPicPr>
          <p:cNvPr id="51" name="Picture 50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3377207"/>
            <a:ext cx="333337" cy="356593"/>
          </a:xfrm>
          <a:prstGeom prst="rect">
            <a:avLst/>
          </a:prstGeom>
        </p:spPr>
      </p:pic>
      <p:grpSp>
        <p:nvGrpSpPr>
          <p:cNvPr id="44" name="Group 104"/>
          <p:cNvGrpSpPr/>
          <p:nvPr/>
        </p:nvGrpSpPr>
        <p:grpSpPr>
          <a:xfrm>
            <a:off x="3810000" y="2539007"/>
            <a:ext cx="1219200" cy="1219200"/>
            <a:chOff x="3657600" y="2971800"/>
            <a:chExt cx="1676400" cy="1524000"/>
          </a:xfrm>
        </p:grpSpPr>
        <p:grpSp>
          <p:nvGrpSpPr>
            <p:cNvPr id="46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52" name="Group 101"/>
              <p:cNvGrpSpPr/>
              <p:nvPr/>
            </p:nvGrpSpPr>
            <p:grpSpPr>
              <a:xfrm>
                <a:off x="1182189" y="672737"/>
                <a:ext cx="624209" cy="461665"/>
                <a:chOff x="2246811" y="1066800"/>
                <a:chExt cx="624209" cy="461665"/>
              </a:xfrm>
            </p:grpSpPr>
            <p:sp>
              <p:nvSpPr>
                <p:cNvPr id="57" name="Flowchart: Connector 56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TextBox 57"/>
                <p:cNvSpPr txBox="1"/>
                <p:nvPr/>
              </p:nvSpPr>
              <p:spPr>
                <a:xfrm>
                  <a:off x="2246811" y="1066800"/>
                  <a:ext cx="62420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Ne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6" name="Flowchart: Connector 55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4" name="Flowchart: Connector 53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9" name="Picture 58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2411014"/>
            <a:ext cx="333337" cy="356593"/>
          </a:xfrm>
          <a:prstGeom prst="rect">
            <a:avLst/>
          </a:prstGeom>
        </p:spPr>
      </p:pic>
      <p:pic>
        <p:nvPicPr>
          <p:cNvPr id="60" name="Picture 59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3377207"/>
            <a:ext cx="333337" cy="356593"/>
          </a:xfrm>
          <a:prstGeom prst="rect">
            <a:avLst/>
          </a:prstGeom>
        </p:spPr>
      </p:pic>
      <p:pic>
        <p:nvPicPr>
          <p:cNvPr id="61" name="Picture 60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1319807"/>
            <a:ext cx="333337" cy="356593"/>
          </a:xfrm>
          <a:prstGeom prst="rect">
            <a:avLst/>
          </a:prstGeom>
        </p:spPr>
      </p:pic>
      <p:pic>
        <p:nvPicPr>
          <p:cNvPr id="62" name="Picture 61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34007"/>
            <a:ext cx="333337" cy="356593"/>
          </a:xfrm>
          <a:prstGeom prst="rect">
            <a:avLst/>
          </a:prstGeom>
        </p:spPr>
      </p:pic>
      <p:pic>
        <p:nvPicPr>
          <p:cNvPr id="63" name="Picture 62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1548407"/>
            <a:ext cx="333337" cy="356593"/>
          </a:xfrm>
          <a:prstGeom prst="rect">
            <a:avLst/>
          </a:prstGeom>
        </p:spPr>
      </p:pic>
      <p:pic>
        <p:nvPicPr>
          <p:cNvPr id="64" name="Picture 63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1319807"/>
            <a:ext cx="333337" cy="356593"/>
          </a:xfrm>
          <a:prstGeom prst="rect">
            <a:avLst/>
          </a:prstGeom>
        </p:spPr>
      </p:pic>
      <p:pic>
        <p:nvPicPr>
          <p:cNvPr id="65" name="Picture 64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1700807"/>
            <a:ext cx="333337" cy="356593"/>
          </a:xfrm>
          <a:prstGeom prst="rect">
            <a:avLst/>
          </a:prstGeom>
        </p:spPr>
      </p:pic>
      <p:pic>
        <p:nvPicPr>
          <p:cNvPr id="66" name="Picture 65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2843807"/>
            <a:ext cx="333337" cy="356593"/>
          </a:xfrm>
          <a:prstGeom prst="rect">
            <a:avLst/>
          </a:prstGeom>
        </p:spPr>
      </p:pic>
      <p:pic>
        <p:nvPicPr>
          <p:cNvPr id="67" name="Picture 66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386607"/>
            <a:ext cx="333337" cy="356593"/>
          </a:xfrm>
          <a:prstGeom prst="rect">
            <a:avLst/>
          </a:prstGeom>
        </p:spPr>
      </p:pic>
      <p:pic>
        <p:nvPicPr>
          <p:cNvPr id="68" name="Picture 67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843807"/>
            <a:ext cx="333337" cy="356593"/>
          </a:xfrm>
          <a:prstGeom prst="rect">
            <a:avLst/>
          </a:prstGeom>
        </p:spPr>
      </p:pic>
      <p:pic>
        <p:nvPicPr>
          <p:cNvPr id="69" name="Picture 68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377207"/>
            <a:ext cx="333337" cy="356593"/>
          </a:xfrm>
          <a:prstGeom prst="rect">
            <a:avLst/>
          </a:prstGeom>
        </p:spPr>
      </p:pic>
      <p:pic>
        <p:nvPicPr>
          <p:cNvPr id="70" name="Picture 69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2920007"/>
            <a:ext cx="333337" cy="356593"/>
          </a:xfrm>
          <a:prstGeom prst="rect">
            <a:avLst/>
          </a:prstGeom>
        </p:spPr>
      </p:pic>
      <p:grpSp>
        <p:nvGrpSpPr>
          <p:cNvPr id="53" name="Group 70"/>
          <p:cNvGrpSpPr/>
          <p:nvPr/>
        </p:nvGrpSpPr>
        <p:grpSpPr>
          <a:xfrm>
            <a:off x="2133600" y="2310407"/>
            <a:ext cx="1371600" cy="1499593"/>
            <a:chOff x="1752600" y="2743200"/>
            <a:chExt cx="1371600" cy="1499593"/>
          </a:xfrm>
        </p:grpSpPr>
        <p:grpSp>
          <p:nvGrpSpPr>
            <p:cNvPr id="55" name="Group 104"/>
            <p:cNvGrpSpPr/>
            <p:nvPr/>
          </p:nvGrpSpPr>
          <p:grpSpPr>
            <a:xfrm>
              <a:off x="1905000" y="2895600"/>
              <a:ext cx="1219200" cy="1219200"/>
              <a:chOff x="3657600" y="2971800"/>
              <a:chExt cx="1676400" cy="1524000"/>
            </a:xfrm>
          </p:grpSpPr>
          <p:grpSp>
            <p:nvGrpSpPr>
              <p:cNvPr id="71" name="Group 99"/>
              <p:cNvGrpSpPr/>
              <p:nvPr/>
            </p:nvGrpSpPr>
            <p:grpSpPr>
              <a:xfrm>
                <a:off x="4053901" y="3354919"/>
                <a:ext cx="833844" cy="748936"/>
                <a:chOff x="997134" y="483327"/>
                <a:chExt cx="833844" cy="748936"/>
              </a:xfrm>
            </p:grpSpPr>
            <p:grpSp>
              <p:nvGrpSpPr>
                <p:cNvPr id="72" name="Group 101"/>
                <p:cNvGrpSpPr/>
                <p:nvPr/>
              </p:nvGrpSpPr>
              <p:grpSpPr>
                <a:xfrm>
                  <a:off x="1182189" y="672737"/>
                  <a:ext cx="430246" cy="461665"/>
                  <a:chOff x="2246811" y="1066800"/>
                  <a:chExt cx="430246" cy="461665"/>
                </a:xfrm>
              </p:grpSpPr>
              <p:sp>
                <p:nvSpPr>
                  <p:cNvPr id="83" name="Flowchart: Connector 82"/>
                  <p:cNvSpPr/>
                  <p:nvPr/>
                </p:nvSpPr>
                <p:spPr>
                  <a:xfrm>
                    <a:off x="2286000" y="1066800"/>
                    <a:ext cx="381000" cy="381000"/>
                  </a:xfrm>
                  <a:prstGeom prst="flowChartConnector">
                    <a:avLst/>
                  </a:prstGeom>
                  <a:noFill/>
                  <a:ln>
                    <a:solidFill>
                      <a:schemeClr val="accent6">
                        <a:lumMod val="75000"/>
                      </a:schemeClr>
                    </a:solidFill>
                  </a:ln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2246811" y="1066800"/>
                    <a:ext cx="43024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F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82" name="Flowchart: Connector 81"/>
                <p:cNvSpPr/>
                <p:nvPr/>
              </p:nvSpPr>
              <p:spPr>
                <a:xfrm>
                  <a:off x="997134" y="483327"/>
                  <a:ext cx="833844" cy="748936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0" name="Flowchart: Connector 79"/>
              <p:cNvSpPr/>
              <p:nvPr/>
            </p:nvSpPr>
            <p:spPr>
              <a:xfrm>
                <a:off x="3657600" y="2971800"/>
                <a:ext cx="1676400" cy="1524000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3" name="Picture 72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90800" y="2767607"/>
              <a:ext cx="333337" cy="356593"/>
            </a:xfrm>
            <a:prstGeom prst="rect">
              <a:avLst/>
            </a:prstGeom>
          </p:spPr>
        </p:pic>
        <p:pic>
          <p:nvPicPr>
            <p:cNvPr id="74" name="Picture 73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43200" y="3733800"/>
              <a:ext cx="333337" cy="356593"/>
            </a:xfrm>
            <a:prstGeom prst="rect">
              <a:avLst/>
            </a:prstGeom>
          </p:spPr>
        </p:pic>
        <p:pic>
          <p:nvPicPr>
            <p:cNvPr id="75" name="Picture 74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09800" y="2743200"/>
              <a:ext cx="333337" cy="356593"/>
            </a:xfrm>
            <a:prstGeom prst="rect">
              <a:avLst/>
            </a:prstGeom>
          </p:spPr>
        </p:pic>
        <p:pic>
          <p:nvPicPr>
            <p:cNvPr id="76" name="Picture 75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8800" y="3048000"/>
              <a:ext cx="333337" cy="356593"/>
            </a:xfrm>
            <a:prstGeom prst="rect">
              <a:avLst/>
            </a:prstGeom>
          </p:spPr>
        </p:pic>
        <p:pic>
          <p:nvPicPr>
            <p:cNvPr id="77" name="Picture 76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62200" y="3886200"/>
              <a:ext cx="333337" cy="356593"/>
            </a:xfrm>
            <a:prstGeom prst="rect">
              <a:avLst/>
            </a:prstGeom>
          </p:spPr>
        </p:pic>
        <p:pic>
          <p:nvPicPr>
            <p:cNvPr id="78" name="Picture 77" descr="Pictu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52600" y="3581400"/>
              <a:ext cx="333337" cy="356593"/>
            </a:xfrm>
            <a:prstGeom prst="rect">
              <a:avLst/>
            </a:prstGeom>
          </p:spPr>
        </p:pic>
      </p:grpSp>
      <p:pic>
        <p:nvPicPr>
          <p:cNvPr id="85" name="Picture 84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2386607"/>
            <a:ext cx="333337" cy="356593"/>
          </a:xfrm>
          <a:prstGeom prst="rect">
            <a:avLst/>
          </a:prstGeom>
        </p:spPr>
      </p:pic>
      <p:pic>
        <p:nvPicPr>
          <p:cNvPr id="86" name="Picture 85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539007"/>
            <a:ext cx="333337" cy="356593"/>
          </a:xfrm>
          <a:prstGeom prst="rect">
            <a:avLst/>
          </a:prstGeom>
        </p:spPr>
      </p:pic>
      <p:pic>
        <p:nvPicPr>
          <p:cNvPr id="87" name="Picture 86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2920007"/>
            <a:ext cx="333337" cy="356593"/>
          </a:xfrm>
          <a:prstGeom prst="rect">
            <a:avLst/>
          </a:prstGeom>
        </p:spPr>
      </p:pic>
      <p:pic>
        <p:nvPicPr>
          <p:cNvPr id="88" name="Picture 87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377207"/>
            <a:ext cx="333337" cy="356593"/>
          </a:xfrm>
          <a:prstGeom prst="rect">
            <a:avLst/>
          </a:prstGeom>
        </p:spPr>
      </p:pic>
      <p:pic>
        <p:nvPicPr>
          <p:cNvPr id="89" name="Picture 88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3605807"/>
            <a:ext cx="333337" cy="356593"/>
          </a:xfrm>
          <a:prstGeom prst="rect">
            <a:avLst/>
          </a:prstGeom>
        </p:spPr>
      </p:pic>
      <p:pic>
        <p:nvPicPr>
          <p:cNvPr id="90" name="Picture 89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2843807"/>
            <a:ext cx="333337" cy="356593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ight Arrow 91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3" name="Left Arrow 92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00607"/>
            <a:ext cx="333337" cy="356593"/>
          </a:xfrm>
          <a:prstGeom prst="rect">
            <a:avLst/>
          </a:prstGeom>
        </p:spPr>
      </p:pic>
      <p:pic>
        <p:nvPicPr>
          <p:cNvPr id="28" name="Picture 27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1066800"/>
            <a:ext cx="333337" cy="356593"/>
          </a:xfrm>
          <a:prstGeom prst="rect">
            <a:avLst/>
          </a:prstGeom>
        </p:spPr>
      </p:pic>
      <p:grpSp>
        <p:nvGrpSpPr>
          <p:cNvPr id="21" name="Group 104"/>
          <p:cNvGrpSpPr/>
          <p:nvPr/>
        </p:nvGrpSpPr>
        <p:grpSpPr>
          <a:xfrm>
            <a:off x="5791200" y="228600"/>
            <a:ext cx="1219200" cy="1219200"/>
            <a:chOff x="3657600" y="2971800"/>
            <a:chExt cx="1676400" cy="1524000"/>
          </a:xfrm>
        </p:grpSpPr>
        <p:grpSp>
          <p:nvGrpSpPr>
            <p:cNvPr id="23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29" name="Group 101"/>
              <p:cNvGrpSpPr/>
              <p:nvPr/>
            </p:nvGrpSpPr>
            <p:grpSpPr>
              <a:xfrm>
                <a:off x="1182189" y="672737"/>
                <a:ext cx="465512" cy="461665"/>
                <a:chOff x="2246811" y="1066800"/>
                <a:chExt cx="465512" cy="461665"/>
              </a:xfrm>
            </p:grpSpPr>
            <p:sp>
              <p:nvSpPr>
                <p:cNvPr id="34" name="Flowchart: Connector 33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2246811" y="1066800"/>
                  <a:ext cx="46551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C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33" name="Flowchart: Connector 32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Flowchart: Connector 30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6" name="Picture 35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0" y="100607"/>
            <a:ext cx="333337" cy="356593"/>
          </a:xfrm>
          <a:prstGeom prst="rect">
            <a:avLst/>
          </a:prstGeom>
        </p:spPr>
      </p:pic>
      <p:pic>
        <p:nvPicPr>
          <p:cNvPr id="37" name="Picture 36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066800"/>
            <a:ext cx="333337" cy="356593"/>
          </a:xfrm>
          <a:prstGeom prst="rect">
            <a:avLst/>
          </a:prstGeom>
        </p:spPr>
      </p:pic>
      <p:grpSp>
        <p:nvGrpSpPr>
          <p:cNvPr id="30" name="Group 104"/>
          <p:cNvGrpSpPr/>
          <p:nvPr/>
        </p:nvGrpSpPr>
        <p:grpSpPr>
          <a:xfrm>
            <a:off x="7543800" y="152400"/>
            <a:ext cx="1219200" cy="1219200"/>
            <a:chOff x="3657600" y="2971800"/>
            <a:chExt cx="1676400" cy="1524000"/>
          </a:xfrm>
        </p:grpSpPr>
        <p:grpSp>
          <p:nvGrpSpPr>
            <p:cNvPr id="32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38" name="Group 101"/>
              <p:cNvGrpSpPr/>
              <p:nvPr/>
            </p:nvGrpSpPr>
            <p:grpSpPr>
              <a:xfrm>
                <a:off x="1182189" y="672737"/>
                <a:ext cx="483145" cy="461665"/>
                <a:chOff x="2246811" y="1066800"/>
                <a:chExt cx="483145" cy="461665"/>
              </a:xfrm>
            </p:grpSpPr>
            <p:sp>
              <p:nvSpPr>
                <p:cNvPr id="43" name="Flowchart: Connector 42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2246811" y="1066800"/>
                  <a:ext cx="48314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42" name="Flowchart: Connector 41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Flowchart: Connector 39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5" name="Picture 4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24407"/>
            <a:ext cx="333337" cy="356593"/>
          </a:xfrm>
          <a:prstGeom prst="rect">
            <a:avLst/>
          </a:prstGeom>
        </p:spPr>
      </p:pic>
      <p:pic>
        <p:nvPicPr>
          <p:cNvPr id="46" name="Picture 45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0" y="990600"/>
            <a:ext cx="333337" cy="356593"/>
          </a:xfrm>
          <a:prstGeom prst="rect">
            <a:avLst/>
          </a:prstGeom>
        </p:spPr>
      </p:pic>
      <p:grpSp>
        <p:nvGrpSpPr>
          <p:cNvPr id="39" name="Group 104"/>
          <p:cNvGrpSpPr/>
          <p:nvPr/>
        </p:nvGrpSpPr>
        <p:grpSpPr>
          <a:xfrm>
            <a:off x="762000" y="2057400"/>
            <a:ext cx="1219200" cy="1219200"/>
            <a:chOff x="3657600" y="2971800"/>
            <a:chExt cx="1676400" cy="1524000"/>
          </a:xfrm>
        </p:grpSpPr>
        <p:grpSp>
          <p:nvGrpSpPr>
            <p:cNvPr id="41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47" name="Group 101"/>
              <p:cNvGrpSpPr/>
              <p:nvPr/>
            </p:nvGrpSpPr>
            <p:grpSpPr>
              <a:xfrm>
                <a:off x="1182189" y="672737"/>
                <a:ext cx="483145" cy="461665"/>
                <a:chOff x="2246811" y="1066800"/>
                <a:chExt cx="483145" cy="461665"/>
              </a:xfrm>
            </p:grpSpPr>
            <p:sp>
              <p:nvSpPr>
                <p:cNvPr id="52" name="Flowchart: Connector 51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TextBox 52"/>
                <p:cNvSpPr txBox="1"/>
                <p:nvPr/>
              </p:nvSpPr>
              <p:spPr>
                <a:xfrm>
                  <a:off x="2246811" y="1066800"/>
                  <a:ext cx="48314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O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1" name="Flowchart: Connector 50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9" name="Flowchart: Connector 48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4" name="Picture 53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29407"/>
            <a:ext cx="333337" cy="356593"/>
          </a:xfrm>
          <a:prstGeom prst="rect">
            <a:avLst/>
          </a:prstGeom>
        </p:spPr>
      </p:pic>
      <p:pic>
        <p:nvPicPr>
          <p:cNvPr id="55" name="Picture 5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2895600"/>
            <a:ext cx="333337" cy="356593"/>
          </a:xfrm>
          <a:prstGeom prst="rect">
            <a:avLst/>
          </a:prstGeom>
        </p:spPr>
      </p:pic>
      <p:grpSp>
        <p:nvGrpSpPr>
          <p:cNvPr id="48" name="Group 104"/>
          <p:cNvGrpSpPr/>
          <p:nvPr/>
        </p:nvGrpSpPr>
        <p:grpSpPr>
          <a:xfrm>
            <a:off x="3810000" y="2057400"/>
            <a:ext cx="1219200" cy="1219200"/>
            <a:chOff x="3657600" y="2971800"/>
            <a:chExt cx="1676400" cy="1524000"/>
          </a:xfrm>
        </p:grpSpPr>
        <p:grpSp>
          <p:nvGrpSpPr>
            <p:cNvPr id="50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56" name="Group 101"/>
              <p:cNvGrpSpPr/>
              <p:nvPr/>
            </p:nvGrpSpPr>
            <p:grpSpPr>
              <a:xfrm>
                <a:off x="1182189" y="672737"/>
                <a:ext cx="624209" cy="461665"/>
                <a:chOff x="2246811" y="1066800"/>
                <a:chExt cx="624209" cy="461665"/>
              </a:xfrm>
            </p:grpSpPr>
            <p:sp>
              <p:nvSpPr>
                <p:cNvPr id="61" name="Flowchart: Connector 60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2" name="TextBox 61"/>
                <p:cNvSpPr txBox="1"/>
                <p:nvPr/>
              </p:nvSpPr>
              <p:spPr>
                <a:xfrm>
                  <a:off x="2246811" y="1066800"/>
                  <a:ext cx="62420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Ne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60" name="Flowchart: Connector 59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8" name="Flowchart: Connector 57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3" name="Picture 62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929407"/>
            <a:ext cx="333337" cy="356593"/>
          </a:xfrm>
          <a:prstGeom prst="rect">
            <a:avLst/>
          </a:prstGeom>
        </p:spPr>
      </p:pic>
      <p:pic>
        <p:nvPicPr>
          <p:cNvPr id="64" name="Picture 63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2895600"/>
            <a:ext cx="333337" cy="356593"/>
          </a:xfrm>
          <a:prstGeom prst="rect">
            <a:avLst/>
          </a:prstGeom>
        </p:spPr>
      </p:pic>
      <p:pic>
        <p:nvPicPr>
          <p:cNvPr id="65" name="Picture 6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838200"/>
            <a:ext cx="333337" cy="356593"/>
          </a:xfrm>
          <a:prstGeom prst="rect">
            <a:avLst/>
          </a:prstGeom>
        </p:spPr>
      </p:pic>
      <p:pic>
        <p:nvPicPr>
          <p:cNvPr id="66" name="Picture 65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52400"/>
            <a:ext cx="333337" cy="356593"/>
          </a:xfrm>
          <a:prstGeom prst="rect">
            <a:avLst/>
          </a:prstGeom>
        </p:spPr>
      </p:pic>
      <p:pic>
        <p:nvPicPr>
          <p:cNvPr id="67" name="Picture 66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066800"/>
            <a:ext cx="333337" cy="356593"/>
          </a:xfrm>
          <a:prstGeom prst="rect">
            <a:avLst/>
          </a:prstGeom>
        </p:spPr>
      </p:pic>
      <p:pic>
        <p:nvPicPr>
          <p:cNvPr id="68" name="Picture 67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0"/>
            <a:ext cx="333337" cy="356593"/>
          </a:xfrm>
          <a:prstGeom prst="rect">
            <a:avLst/>
          </a:prstGeom>
        </p:spPr>
      </p:pic>
      <p:pic>
        <p:nvPicPr>
          <p:cNvPr id="69" name="Picture 68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838200"/>
            <a:ext cx="333337" cy="356593"/>
          </a:xfrm>
          <a:prstGeom prst="rect">
            <a:avLst/>
          </a:prstGeom>
        </p:spPr>
      </p:pic>
      <p:pic>
        <p:nvPicPr>
          <p:cNvPr id="70" name="Picture 69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1219200"/>
            <a:ext cx="333337" cy="356593"/>
          </a:xfrm>
          <a:prstGeom prst="rect">
            <a:avLst/>
          </a:prstGeom>
        </p:spPr>
      </p:pic>
      <p:pic>
        <p:nvPicPr>
          <p:cNvPr id="71" name="Picture 70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362200"/>
            <a:ext cx="333337" cy="356593"/>
          </a:xfrm>
          <a:prstGeom prst="rect">
            <a:avLst/>
          </a:prstGeom>
        </p:spPr>
      </p:pic>
      <p:pic>
        <p:nvPicPr>
          <p:cNvPr id="72" name="Picture 71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905000"/>
            <a:ext cx="333337" cy="356593"/>
          </a:xfrm>
          <a:prstGeom prst="rect">
            <a:avLst/>
          </a:prstGeom>
        </p:spPr>
      </p:pic>
      <p:pic>
        <p:nvPicPr>
          <p:cNvPr id="73" name="Picture 72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62200"/>
            <a:ext cx="333337" cy="356593"/>
          </a:xfrm>
          <a:prstGeom prst="rect">
            <a:avLst/>
          </a:prstGeom>
        </p:spPr>
      </p:pic>
      <p:pic>
        <p:nvPicPr>
          <p:cNvPr id="74" name="Picture 73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895600"/>
            <a:ext cx="333337" cy="356593"/>
          </a:xfrm>
          <a:prstGeom prst="rect">
            <a:avLst/>
          </a:prstGeom>
        </p:spPr>
      </p:pic>
      <p:pic>
        <p:nvPicPr>
          <p:cNvPr id="75" name="Picture 7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2438400"/>
            <a:ext cx="333337" cy="356593"/>
          </a:xfrm>
          <a:prstGeom prst="rect">
            <a:avLst/>
          </a:prstGeom>
        </p:spPr>
      </p:pic>
      <p:grpSp>
        <p:nvGrpSpPr>
          <p:cNvPr id="57" name="Group 75"/>
          <p:cNvGrpSpPr/>
          <p:nvPr/>
        </p:nvGrpSpPr>
        <p:grpSpPr>
          <a:xfrm>
            <a:off x="2133600" y="1828800"/>
            <a:ext cx="1371600" cy="1499593"/>
            <a:chOff x="1752600" y="2743200"/>
            <a:chExt cx="1371600" cy="1499593"/>
          </a:xfrm>
        </p:grpSpPr>
        <p:grpSp>
          <p:nvGrpSpPr>
            <p:cNvPr id="59" name="Group 104"/>
            <p:cNvGrpSpPr/>
            <p:nvPr/>
          </p:nvGrpSpPr>
          <p:grpSpPr>
            <a:xfrm>
              <a:off x="1905000" y="2895600"/>
              <a:ext cx="1219200" cy="1219200"/>
              <a:chOff x="3657600" y="2971800"/>
              <a:chExt cx="1676400" cy="1524000"/>
            </a:xfrm>
          </p:grpSpPr>
          <p:grpSp>
            <p:nvGrpSpPr>
              <p:cNvPr id="76" name="Group 99"/>
              <p:cNvGrpSpPr/>
              <p:nvPr/>
            </p:nvGrpSpPr>
            <p:grpSpPr>
              <a:xfrm>
                <a:off x="4053901" y="3354919"/>
                <a:ext cx="833844" cy="748936"/>
                <a:chOff x="997134" y="483327"/>
                <a:chExt cx="833844" cy="748936"/>
              </a:xfrm>
            </p:grpSpPr>
            <p:grpSp>
              <p:nvGrpSpPr>
                <p:cNvPr id="77" name="Group 101"/>
                <p:cNvGrpSpPr/>
                <p:nvPr/>
              </p:nvGrpSpPr>
              <p:grpSpPr>
                <a:xfrm>
                  <a:off x="1182189" y="672737"/>
                  <a:ext cx="430246" cy="461665"/>
                  <a:chOff x="2246811" y="1066800"/>
                  <a:chExt cx="430246" cy="461665"/>
                </a:xfrm>
              </p:grpSpPr>
              <p:sp>
                <p:nvSpPr>
                  <p:cNvPr id="88" name="Flowchart: Connector 87"/>
                  <p:cNvSpPr/>
                  <p:nvPr/>
                </p:nvSpPr>
                <p:spPr>
                  <a:xfrm>
                    <a:off x="2286000" y="1066800"/>
                    <a:ext cx="381000" cy="381000"/>
                  </a:xfrm>
                  <a:prstGeom prst="flowChartConnector">
                    <a:avLst/>
                  </a:prstGeom>
                  <a:noFill/>
                  <a:ln>
                    <a:solidFill>
                      <a:schemeClr val="accent6">
                        <a:lumMod val="75000"/>
                      </a:schemeClr>
                    </a:solidFill>
                  </a:ln>
                  <a:effectLst>
                    <a:glow rad="63500">
                      <a:schemeClr val="accent6">
                        <a:satMod val="175000"/>
                        <a:alpha val="40000"/>
                      </a:schemeClr>
                    </a:glo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9" name="TextBox 88"/>
                  <p:cNvSpPr txBox="1"/>
                  <p:nvPr/>
                </p:nvSpPr>
                <p:spPr>
                  <a:xfrm>
                    <a:off x="2246811" y="1066800"/>
                    <a:ext cx="43024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F</a:t>
                    </a:r>
                    <a:endParaRPr lang="en-US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87" name="Flowchart: Connector 86"/>
                <p:cNvSpPr/>
                <p:nvPr/>
              </p:nvSpPr>
              <p:spPr>
                <a:xfrm>
                  <a:off x="997134" y="483327"/>
                  <a:ext cx="833844" cy="748936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5" name="Flowchart: Connector 84"/>
              <p:cNvSpPr/>
              <p:nvPr/>
            </p:nvSpPr>
            <p:spPr>
              <a:xfrm>
                <a:off x="3657600" y="2971800"/>
                <a:ext cx="1676400" cy="1524000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8" name="Picture 77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90800" y="2767607"/>
              <a:ext cx="333337" cy="356593"/>
            </a:xfrm>
            <a:prstGeom prst="rect">
              <a:avLst/>
            </a:prstGeom>
          </p:spPr>
        </p:pic>
        <p:pic>
          <p:nvPicPr>
            <p:cNvPr id="79" name="Picture 78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43200" y="3733800"/>
              <a:ext cx="333337" cy="356593"/>
            </a:xfrm>
            <a:prstGeom prst="rect">
              <a:avLst/>
            </a:prstGeom>
          </p:spPr>
        </p:pic>
        <p:pic>
          <p:nvPicPr>
            <p:cNvPr id="80" name="Picture 79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09800" y="2743200"/>
              <a:ext cx="333337" cy="356593"/>
            </a:xfrm>
            <a:prstGeom prst="rect">
              <a:avLst/>
            </a:prstGeom>
          </p:spPr>
        </p:pic>
        <p:pic>
          <p:nvPicPr>
            <p:cNvPr id="81" name="Picture 80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0" y="3048000"/>
              <a:ext cx="333337" cy="356593"/>
            </a:xfrm>
            <a:prstGeom prst="rect">
              <a:avLst/>
            </a:prstGeom>
          </p:spPr>
        </p:pic>
        <p:pic>
          <p:nvPicPr>
            <p:cNvPr id="82" name="Picture 81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2200" y="3886200"/>
              <a:ext cx="333337" cy="356593"/>
            </a:xfrm>
            <a:prstGeom prst="rect">
              <a:avLst/>
            </a:prstGeom>
          </p:spPr>
        </p:pic>
        <p:pic>
          <p:nvPicPr>
            <p:cNvPr id="83" name="Picture 82" descr="Pictur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2600" y="3581400"/>
              <a:ext cx="333337" cy="356593"/>
            </a:xfrm>
            <a:prstGeom prst="rect">
              <a:avLst/>
            </a:prstGeom>
          </p:spPr>
        </p:pic>
      </p:grpSp>
      <p:pic>
        <p:nvPicPr>
          <p:cNvPr id="90" name="Picture 89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905000"/>
            <a:ext cx="333337" cy="356593"/>
          </a:xfrm>
          <a:prstGeom prst="rect">
            <a:avLst/>
          </a:prstGeom>
        </p:spPr>
      </p:pic>
      <p:pic>
        <p:nvPicPr>
          <p:cNvPr id="91" name="Picture 90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2057400"/>
            <a:ext cx="333337" cy="356593"/>
          </a:xfrm>
          <a:prstGeom prst="rect">
            <a:avLst/>
          </a:prstGeom>
        </p:spPr>
      </p:pic>
      <p:pic>
        <p:nvPicPr>
          <p:cNvPr id="92" name="Picture 91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438400"/>
            <a:ext cx="333337" cy="356593"/>
          </a:xfrm>
          <a:prstGeom prst="rect">
            <a:avLst/>
          </a:prstGeom>
        </p:spPr>
      </p:pic>
      <p:pic>
        <p:nvPicPr>
          <p:cNvPr id="93" name="Picture 92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2895600"/>
            <a:ext cx="333337" cy="356593"/>
          </a:xfrm>
          <a:prstGeom prst="rect">
            <a:avLst/>
          </a:prstGeom>
        </p:spPr>
      </p:pic>
      <p:pic>
        <p:nvPicPr>
          <p:cNvPr id="94" name="Picture 93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3124200"/>
            <a:ext cx="333337" cy="356593"/>
          </a:xfrm>
          <a:prstGeom prst="rect">
            <a:avLst/>
          </a:prstGeom>
        </p:spPr>
      </p:pic>
      <p:pic>
        <p:nvPicPr>
          <p:cNvPr id="95" name="Picture 94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2362200"/>
            <a:ext cx="333337" cy="356593"/>
          </a:xfrm>
          <a:prstGeom prst="rect">
            <a:avLst/>
          </a:prstGeom>
        </p:spPr>
      </p:pic>
      <p:sp>
        <p:nvSpPr>
          <p:cNvPr id="4" name="Flowchart: Connector 3"/>
          <p:cNvSpPr/>
          <p:nvPr/>
        </p:nvSpPr>
        <p:spPr>
          <a:xfrm>
            <a:off x="1068978" y="696685"/>
            <a:ext cx="381000" cy="381000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9789" y="696685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844734" y="507275"/>
            <a:ext cx="755466" cy="748936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Pict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78" y="252548"/>
            <a:ext cx="387992" cy="381001"/>
          </a:xfrm>
          <a:prstGeom prst="rect">
            <a:avLst/>
          </a:prstGeom>
        </p:spPr>
      </p:pic>
      <p:pic>
        <p:nvPicPr>
          <p:cNvPr id="8" name="Picture 7" descr="Pict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978" y="1001485"/>
            <a:ext cx="387991" cy="381000"/>
          </a:xfrm>
          <a:prstGeom prst="rect">
            <a:avLst/>
          </a:prstGeom>
        </p:spPr>
      </p:pic>
      <p:sp>
        <p:nvSpPr>
          <p:cNvPr id="9" name="Flowchart: Connector 8"/>
          <p:cNvSpPr/>
          <p:nvPr/>
        </p:nvSpPr>
        <p:spPr>
          <a:xfrm>
            <a:off x="685800" y="252548"/>
            <a:ext cx="1143000" cy="1271452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Pict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239485"/>
            <a:ext cx="381000" cy="374135"/>
          </a:xfrm>
          <a:prstGeom prst="rect">
            <a:avLst/>
          </a:prstGeom>
        </p:spPr>
      </p:pic>
      <p:grpSp>
        <p:nvGrpSpPr>
          <p:cNvPr id="2" name="Group 104"/>
          <p:cNvGrpSpPr/>
          <p:nvPr/>
        </p:nvGrpSpPr>
        <p:grpSpPr>
          <a:xfrm>
            <a:off x="2362200" y="228600"/>
            <a:ext cx="1219200" cy="1219200"/>
            <a:chOff x="3657600" y="2971800"/>
            <a:chExt cx="1676400" cy="1524000"/>
          </a:xfrm>
        </p:grpSpPr>
        <p:grpSp>
          <p:nvGrpSpPr>
            <p:cNvPr id="3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11" name="Group 101"/>
              <p:cNvGrpSpPr/>
              <p:nvPr/>
            </p:nvGrpSpPr>
            <p:grpSpPr>
              <a:xfrm>
                <a:off x="1182189" y="672737"/>
                <a:ext cx="606576" cy="461665"/>
                <a:chOff x="2246811" y="1066800"/>
                <a:chExt cx="606576" cy="461665"/>
              </a:xfrm>
            </p:grpSpPr>
            <p:sp>
              <p:nvSpPr>
                <p:cNvPr id="16" name="Flowchart: Connector 15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2246811" y="1066800"/>
                  <a:ext cx="6065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Be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5" name="Flowchart: Connector 14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Flowchart: Connector 12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00607"/>
            <a:ext cx="333337" cy="356593"/>
          </a:xfrm>
          <a:prstGeom prst="rect">
            <a:avLst/>
          </a:prstGeom>
        </p:spPr>
      </p:pic>
      <p:pic>
        <p:nvPicPr>
          <p:cNvPr id="19" name="Picture 18" descr="Pic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066800"/>
            <a:ext cx="333337" cy="356593"/>
          </a:xfrm>
          <a:prstGeom prst="rect">
            <a:avLst/>
          </a:prstGeom>
        </p:spPr>
      </p:pic>
      <p:grpSp>
        <p:nvGrpSpPr>
          <p:cNvPr id="12" name="Group 104"/>
          <p:cNvGrpSpPr/>
          <p:nvPr/>
        </p:nvGrpSpPr>
        <p:grpSpPr>
          <a:xfrm>
            <a:off x="4114800" y="228600"/>
            <a:ext cx="1219200" cy="1219200"/>
            <a:chOff x="3657600" y="2971800"/>
            <a:chExt cx="1676400" cy="1524000"/>
          </a:xfrm>
        </p:grpSpPr>
        <p:grpSp>
          <p:nvGrpSpPr>
            <p:cNvPr id="14" name="Group 99"/>
            <p:cNvGrpSpPr/>
            <p:nvPr/>
          </p:nvGrpSpPr>
          <p:grpSpPr>
            <a:xfrm>
              <a:off x="4053901" y="3354919"/>
              <a:ext cx="833844" cy="748936"/>
              <a:chOff x="997134" y="483327"/>
              <a:chExt cx="833844" cy="748936"/>
            </a:xfrm>
          </p:grpSpPr>
          <p:grpSp>
            <p:nvGrpSpPr>
              <p:cNvPr id="20" name="Group 101"/>
              <p:cNvGrpSpPr/>
              <p:nvPr/>
            </p:nvGrpSpPr>
            <p:grpSpPr>
              <a:xfrm>
                <a:off x="1182189" y="672737"/>
                <a:ext cx="465512" cy="461665"/>
                <a:chOff x="2246811" y="1066800"/>
                <a:chExt cx="465512" cy="461665"/>
              </a:xfrm>
            </p:grpSpPr>
            <p:sp>
              <p:nvSpPr>
                <p:cNvPr id="25" name="Flowchart: Connector 24"/>
                <p:cNvSpPr/>
                <p:nvPr/>
              </p:nvSpPr>
              <p:spPr>
                <a:xfrm>
                  <a:off x="2286000" y="1066800"/>
                  <a:ext cx="381000" cy="381000"/>
                </a:xfrm>
                <a:prstGeom prst="flowChartConnector">
                  <a:avLst/>
                </a:prstGeom>
                <a:noFill/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2246811" y="1066800"/>
                  <a:ext cx="46551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endParaRPr lang="en-US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4" name="Flowchart: Connector 23"/>
              <p:cNvSpPr/>
              <p:nvPr/>
            </p:nvSpPr>
            <p:spPr>
              <a:xfrm>
                <a:off x="997134" y="483327"/>
                <a:ext cx="833844" cy="748936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2" name="Flowchart: Connector 21"/>
            <p:cNvSpPr/>
            <p:nvPr/>
          </p:nvSpPr>
          <p:spPr>
            <a:xfrm>
              <a:off x="3657600" y="2971800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9" name="Rectangle 98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ight Arrow 99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1" name="Left Arrow 100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2" name="Rounded Rectangle 101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2792" y="158288"/>
          <a:ext cx="1066800" cy="29616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0668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Symbol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H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Li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Na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Rb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Cs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Fr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133600" y="152400"/>
          <a:ext cx="2286000" cy="29616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2860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  <a:latin typeface="NikoshBAN"/>
                        </a:rPr>
                        <a:t>Atomic Number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55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87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19600" y="148392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Q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19600" y="516329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07703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19600" y="884266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419600" y="1265266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419600" y="1635381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419600" y="2003318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419600" y="2371255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19600" y="2739192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13"/>
          <p:cNvGrpSpPr/>
          <p:nvPr/>
        </p:nvGrpSpPr>
        <p:grpSpPr>
          <a:xfrm>
            <a:off x="1674222" y="3390884"/>
            <a:ext cx="1678578" cy="1624148"/>
            <a:chOff x="1674222" y="3390884"/>
            <a:chExt cx="1678578" cy="1624148"/>
          </a:xfrm>
        </p:grpSpPr>
        <p:grpSp>
          <p:nvGrpSpPr>
            <p:cNvPr id="3" name="Group 22"/>
            <p:cNvGrpSpPr/>
            <p:nvPr/>
          </p:nvGrpSpPr>
          <p:grpSpPr>
            <a:xfrm>
              <a:off x="2246811" y="4063621"/>
              <a:ext cx="453970" cy="381000"/>
              <a:chOff x="2246811" y="1066800"/>
              <a:chExt cx="453970" cy="381000"/>
            </a:xfrm>
          </p:grpSpPr>
          <p:sp>
            <p:nvSpPr>
              <p:cNvPr id="32" name="Flowchart: Connector 31"/>
              <p:cNvSpPr/>
              <p:nvPr/>
            </p:nvSpPr>
            <p:spPr>
              <a:xfrm>
                <a:off x="2286000" y="1066800"/>
                <a:ext cx="381000" cy="381000"/>
              </a:xfrm>
              <a:prstGeom prst="flowChartConnector">
                <a:avLst/>
              </a:prstGeom>
              <a:noFill/>
              <a:ln>
                <a:solidFill>
                  <a:schemeClr val="accent6">
                    <a:lumMod val="75000"/>
                  </a:schemeClr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46811" y="1066800"/>
                <a:ext cx="453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Na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" name="Flowchart: Connector 15"/>
            <p:cNvSpPr/>
            <p:nvPr/>
          </p:nvSpPr>
          <p:spPr>
            <a:xfrm>
              <a:off x="2061756" y="3874211"/>
              <a:ext cx="833844" cy="748936"/>
            </a:xfrm>
            <a:prstGeom prst="flowChartConnector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26"/>
            <p:cNvGrpSpPr/>
            <p:nvPr/>
          </p:nvGrpSpPr>
          <p:grpSpPr>
            <a:xfrm>
              <a:off x="2286000" y="3619484"/>
              <a:ext cx="387992" cy="1129937"/>
              <a:chOff x="2286000" y="622663"/>
              <a:chExt cx="387992" cy="1129937"/>
            </a:xfrm>
          </p:grpSpPr>
          <p:pic>
            <p:nvPicPr>
              <p:cNvPr id="30" name="Picture 29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0" y="622663"/>
                <a:ext cx="387992" cy="381001"/>
              </a:xfrm>
              <a:prstGeom prst="rect">
                <a:avLst/>
              </a:prstGeom>
            </p:spPr>
          </p:pic>
          <p:pic>
            <p:nvPicPr>
              <p:cNvPr id="31" name="Picture 30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0" y="1371600"/>
                <a:ext cx="387991" cy="381000"/>
              </a:xfrm>
              <a:prstGeom prst="rect">
                <a:avLst/>
              </a:prstGeom>
            </p:spPr>
          </p:pic>
        </p:grpSp>
        <p:sp>
          <p:nvSpPr>
            <p:cNvPr id="18" name="Flowchart: Connector 17"/>
            <p:cNvSpPr/>
            <p:nvPr/>
          </p:nvSpPr>
          <p:spPr>
            <a:xfrm>
              <a:off x="1854926" y="3682621"/>
              <a:ext cx="1295400" cy="1143000"/>
            </a:xfrm>
            <a:prstGeom prst="flowChartConnector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30"/>
            <p:cNvGrpSpPr/>
            <p:nvPr/>
          </p:nvGrpSpPr>
          <p:grpSpPr>
            <a:xfrm>
              <a:off x="1676400" y="3390884"/>
              <a:ext cx="1676400" cy="1597691"/>
              <a:chOff x="1676400" y="394063"/>
              <a:chExt cx="1676400" cy="1597691"/>
            </a:xfrm>
          </p:grpSpPr>
          <p:pic>
            <p:nvPicPr>
              <p:cNvPr id="22" name="Picture 21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86000" y="394063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3" name="Picture 22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25189" y="1617619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4" name="Picture 23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971800" y="1066800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5" name="Picture 24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676400" y="1066800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6" name="Picture 25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05000" y="609600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7" name="Picture 26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43200" y="609600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8" name="Picture 27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43200" y="1447800"/>
                <a:ext cx="381000" cy="374135"/>
              </a:xfrm>
              <a:prstGeom prst="rect">
                <a:avLst/>
              </a:prstGeom>
            </p:spPr>
          </p:pic>
          <p:pic>
            <p:nvPicPr>
              <p:cNvPr id="29" name="Picture 28" descr="Picture1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828800" y="1447800"/>
                <a:ext cx="381000" cy="374135"/>
              </a:xfrm>
              <a:prstGeom prst="rect">
                <a:avLst/>
              </a:prstGeom>
            </p:spPr>
          </p:pic>
        </p:grpSp>
        <p:sp>
          <p:nvSpPr>
            <p:cNvPr id="20" name="Flowchart: Connector 19"/>
            <p:cNvSpPr/>
            <p:nvPr/>
          </p:nvSpPr>
          <p:spPr>
            <a:xfrm>
              <a:off x="1674222" y="3491032"/>
              <a:ext cx="1676400" cy="1524000"/>
            </a:xfrm>
            <a:prstGeom prst="flowChartConnector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1800" y="3606421"/>
              <a:ext cx="381000" cy="374135"/>
            </a:xfrm>
            <a:prstGeom prst="rect">
              <a:avLst/>
            </a:prstGeom>
          </p:spPr>
        </p:pic>
      </p:grp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685800" y="5315824"/>
          <a:ext cx="3810000" cy="74168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270000"/>
                <a:gridCol w="1270000"/>
                <a:gridCol w="1270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7" name="Group 42"/>
          <p:cNvGrpSpPr/>
          <p:nvPr/>
        </p:nvGrpSpPr>
        <p:grpSpPr>
          <a:xfrm>
            <a:off x="5638800" y="3186232"/>
            <a:ext cx="2133600" cy="2057400"/>
            <a:chOff x="1371600" y="3505200"/>
            <a:chExt cx="2133600" cy="2057400"/>
          </a:xfrm>
        </p:grpSpPr>
        <p:grpSp>
          <p:nvGrpSpPr>
            <p:cNvPr id="19" name="Group 178"/>
            <p:cNvGrpSpPr/>
            <p:nvPr/>
          </p:nvGrpSpPr>
          <p:grpSpPr>
            <a:xfrm>
              <a:off x="1680408" y="3745832"/>
              <a:ext cx="1476337" cy="1575793"/>
              <a:chOff x="5257800" y="2362200"/>
              <a:chExt cx="1476337" cy="1575793"/>
            </a:xfrm>
          </p:grpSpPr>
          <p:sp>
            <p:nvSpPr>
              <p:cNvPr id="53" name="Flowchart: Connector 52"/>
              <p:cNvSpPr/>
              <p:nvPr/>
            </p:nvSpPr>
            <p:spPr>
              <a:xfrm>
                <a:off x="5410200" y="2590800"/>
                <a:ext cx="1195136" cy="1143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5" name="Group 176"/>
              <p:cNvGrpSpPr/>
              <p:nvPr/>
            </p:nvGrpSpPr>
            <p:grpSpPr>
              <a:xfrm>
                <a:off x="5257800" y="2362200"/>
                <a:ext cx="1476337" cy="1575793"/>
                <a:chOff x="1676400" y="3733800"/>
                <a:chExt cx="1476337" cy="1575793"/>
              </a:xfrm>
            </p:grpSpPr>
            <p:pic>
              <p:nvPicPr>
                <p:cNvPr id="55" name="Picture 54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9400" y="44196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56" name="Picture 55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76400" y="4343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57" name="Picture 56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09800" y="37338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58" name="Picture 57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86000" y="49530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59" name="Picture 58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67000" y="3962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0" name="Picture 59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28800" y="3962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1" name="Picture 60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67000" y="48006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2" name="Picture 61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28800" y="4724400"/>
                  <a:ext cx="333337" cy="3565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" name="Group 105"/>
            <p:cNvGrpSpPr/>
            <p:nvPr/>
          </p:nvGrpSpPr>
          <p:grpSpPr>
            <a:xfrm>
              <a:off x="2057400" y="3962400"/>
              <a:ext cx="762000" cy="1118593"/>
              <a:chOff x="2514600" y="2514600"/>
              <a:chExt cx="762000" cy="1118593"/>
            </a:xfrm>
          </p:grpSpPr>
          <p:sp>
            <p:nvSpPr>
              <p:cNvPr id="49" name="Flowchart: Connector 48"/>
              <p:cNvSpPr/>
              <p:nvPr/>
            </p:nvSpPr>
            <p:spPr>
              <a:xfrm>
                <a:off x="2514600" y="2731168"/>
                <a:ext cx="762000" cy="762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0" name="Picture 49" descr="Pire1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2992" y="2883568"/>
                <a:ext cx="469366" cy="469366"/>
              </a:xfrm>
              <a:prstGeom prst="rect">
                <a:avLst/>
              </a:prstGeom>
            </p:spPr>
          </p:pic>
          <p:pic>
            <p:nvPicPr>
              <p:cNvPr id="51" name="Picture 50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9032" y="25146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2" name="Picture 51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55232" y="3276600"/>
                <a:ext cx="333337" cy="356593"/>
              </a:xfrm>
              <a:prstGeom prst="rect">
                <a:avLst/>
              </a:prstGeom>
            </p:spPr>
          </p:pic>
        </p:grpSp>
        <p:grpSp>
          <p:nvGrpSpPr>
            <p:cNvPr id="37" name="Group 179"/>
            <p:cNvGrpSpPr/>
            <p:nvPr/>
          </p:nvGrpSpPr>
          <p:grpSpPr>
            <a:xfrm>
              <a:off x="1447800" y="3581400"/>
              <a:ext cx="1933537" cy="1880593"/>
              <a:chOff x="1447800" y="3581400"/>
              <a:chExt cx="1933537" cy="1880593"/>
            </a:xfrm>
          </p:grpSpPr>
          <p:sp>
            <p:nvSpPr>
              <p:cNvPr id="40" name="Flowchart: Connector 39"/>
              <p:cNvSpPr/>
              <p:nvPr/>
            </p:nvSpPr>
            <p:spPr>
              <a:xfrm>
                <a:off x="1600200" y="3757864"/>
                <a:ext cx="1676400" cy="1576136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40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5000" y="3581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2" name="Picture 41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1800" y="3886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3" name="Picture 42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90800" y="5105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4" name="Picture 43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000" y="4648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5" name="Picture 44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4600" y="3581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6" name="Picture 45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4648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7" name="Picture 46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5000" y="5029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48" name="Picture 47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800" y="4038600"/>
                <a:ext cx="333337" cy="356593"/>
              </a:xfrm>
              <a:prstGeom prst="rect">
                <a:avLst/>
              </a:prstGeom>
            </p:spPr>
          </p:pic>
        </p:grpSp>
        <p:sp>
          <p:nvSpPr>
            <p:cNvPr id="39" name="Flowchart: Connector 38"/>
            <p:cNvSpPr/>
            <p:nvPr/>
          </p:nvSpPr>
          <p:spPr>
            <a:xfrm>
              <a:off x="1371600" y="3505200"/>
              <a:ext cx="2133600" cy="2057400"/>
            </a:xfrm>
            <a:prstGeom prst="flowChartConnector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3" name="Picture 62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3262432"/>
            <a:ext cx="333337" cy="356593"/>
          </a:xfrm>
          <a:prstGeom prst="rect">
            <a:avLst/>
          </a:prstGeom>
        </p:spPr>
      </p:pic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4800600" y="5319832"/>
          <a:ext cx="4206240" cy="73152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051560"/>
                <a:gridCol w="1051560"/>
                <a:gridCol w="1051560"/>
                <a:gridCol w="1051560"/>
              </a:tblGrid>
              <a:tr h="3238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Orbit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Orbit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Orbit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4thOrbit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6217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5" name="Rectangle 64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7" name="Left Arrow 66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-0.03704 C -0.00416 -0.03704 0.04844 0.03009 0.04844 0.11296 C 0.04844 0.1956 -0.00416 0.26296 -0.06823 0.26296 C -0.13264 0.26296 -0.18489 0.1956 -0.18489 0.11296 C -0.18489 0.03009 -0.13264 -0.03704 -0.06823 -0.03704 Z " pathEditMode="relative" rAng="0" ptsTypes="fffff">
                                      <p:cBhvr>
                                        <p:cTn id="59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46" name="Right Arrow 45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7" name="Left Arrow 46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95144" y="454297"/>
          <a:ext cx="1022680" cy="25908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02268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Symbol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ysClr val="windowText" lastClr="000000"/>
                          </a:solidFill>
                        </a:rPr>
                        <a:t>Be</a:t>
                      </a:r>
                      <a:endParaRPr lang="en-US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Mg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Ca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Sr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ysClr val="windowText" lastClr="000000"/>
                          </a:solidFill>
                        </a:rPr>
                        <a:t>Ba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Ra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21832" y="461208"/>
          <a:ext cx="2057400" cy="25908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057400"/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  <a:latin typeface="NikoshBAN"/>
                        </a:rPr>
                        <a:t>Atomic Number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NikoshB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56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267200" y="454297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L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Q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67200" y="822234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07703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67200" y="1190171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267200" y="1571171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267200" y="1941286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267200" y="2309223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267200" y="2677160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/>
                <a:gridCol w="457200"/>
                <a:gridCol w="457200"/>
                <a:gridCol w="457200"/>
                <a:gridCol w="457200"/>
                <a:gridCol w="381000"/>
                <a:gridCol w="457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32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i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3" name="Flowchart: Connector 12"/>
          <p:cNvSpPr/>
          <p:nvPr/>
        </p:nvSpPr>
        <p:spPr>
          <a:xfrm>
            <a:off x="1371600" y="3773904"/>
            <a:ext cx="2209800" cy="2133600"/>
          </a:xfrm>
          <a:prstGeom prst="flowChartConnector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55"/>
          <p:cNvGrpSpPr/>
          <p:nvPr/>
        </p:nvGrpSpPr>
        <p:grpSpPr>
          <a:xfrm>
            <a:off x="1423736" y="3761872"/>
            <a:ext cx="2032552" cy="2057400"/>
            <a:chOff x="1600200" y="3124200"/>
            <a:chExt cx="2032552" cy="2057400"/>
          </a:xfrm>
        </p:grpSpPr>
        <p:grpSp>
          <p:nvGrpSpPr>
            <p:cNvPr id="3" name="Group 14"/>
            <p:cNvGrpSpPr/>
            <p:nvPr/>
          </p:nvGrpSpPr>
          <p:grpSpPr>
            <a:xfrm>
              <a:off x="2362200" y="4038600"/>
              <a:ext cx="498855" cy="381000"/>
              <a:chOff x="1195136" y="5105400"/>
              <a:chExt cx="498855" cy="381000"/>
            </a:xfrm>
          </p:grpSpPr>
          <p:sp>
            <p:nvSpPr>
              <p:cNvPr id="40" name="Flowchart: Connector 13"/>
              <p:cNvSpPr/>
              <p:nvPr/>
            </p:nvSpPr>
            <p:spPr>
              <a:xfrm>
                <a:off x="1271336" y="5105400"/>
                <a:ext cx="381000" cy="381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14"/>
              <p:cNvSpPr txBox="1"/>
              <p:nvPr/>
            </p:nvSpPr>
            <p:spPr>
              <a:xfrm>
                <a:off x="1195136" y="5105400"/>
                <a:ext cx="4988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 Ca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31"/>
            <p:cNvGrpSpPr/>
            <p:nvPr/>
          </p:nvGrpSpPr>
          <p:grpSpPr>
            <a:xfrm>
              <a:off x="2245896" y="3621504"/>
              <a:ext cx="762000" cy="1126960"/>
              <a:chOff x="1066800" y="3581400"/>
              <a:chExt cx="762000" cy="1126960"/>
            </a:xfrm>
          </p:grpSpPr>
          <p:sp>
            <p:nvSpPr>
              <p:cNvPr id="37" name="Oval 15"/>
              <p:cNvSpPr/>
              <p:nvPr/>
            </p:nvSpPr>
            <p:spPr>
              <a:xfrm>
                <a:off x="1066800" y="3810000"/>
                <a:ext cx="762000" cy="762000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8" name="Picture 37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95400" y="35814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9" name="Picture 38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3264" y="4327360"/>
                <a:ext cx="356152" cy="381000"/>
              </a:xfrm>
              <a:prstGeom prst="rect">
                <a:avLst/>
              </a:prstGeom>
            </p:spPr>
          </p:pic>
        </p:grpSp>
        <p:grpSp>
          <p:nvGrpSpPr>
            <p:cNvPr id="15" name="Group 32"/>
            <p:cNvGrpSpPr/>
            <p:nvPr/>
          </p:nvGrpSpPr>
          <p:grpSpPr>
            <a:xfrm>
              <a:off x="1917032" y="3481136"/>
              <a:ext cx="1422952" cy="1407696"/>
              <a:chOff x="3886200" y="3392904"/>
              <a:chExt cx="1422952" cy="1407696"/>
            </a:xfrm>
          </p:grpSpPr>
          <p:sp>
            <p:nvSpPr>
              <p:cNvPr id="28" name="Flowchart: Connector 27"/>
              <p:cNvSpPr/>
              <p:nvPr/>
            </p:nvSpPr>
            <p:spPr>
              <a:xfrm>
                <a:off x="4038600" y="3581400"/>
                <a:ext cx="1143000" cy="1143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9" name="Picture 28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9072" y="3392904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0" name="Picture 29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86200" y="41148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1" name="Picture 30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3000" y="41148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2" name="Picture 31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91000" y="44196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3" name="Picture 32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86200" y="36576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4" name="Picture 33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48200" y="3392904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5" name="Picture 34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648200" y="44196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36" name="Picture 35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3000" y="3657600"/>
                <a:ext cx="356152" cy="381000"/>
              </a:xfrm>
              <a:prstGeom prst="rect">
                <a:avLst/>
              </a:prstGeom>
            </p:spPr>
          </p:pic>
        </p:grpSp>
        <p:grpSp>
          <p:nvGrpSpPr>
            <p:cNvPr id="16" name="Group 54"/>
            <p:cNvGrpSpPr/>
            <p:nvPr/>
          </p:nvGrpSpPr>
          <p:grpSpPr>
            <a:xfrm>
              <a:off x="1600200" y="3124200"/>
              <a:ext cx="2032552" cy="2057400"/>
              <a:chOff x="4495800" y="3962400"/>
              <a:chExt cx="2032552" cy="2057400"/>
            </a:xfrm>
          </p:grpSpPr>
          <p:sp>
            <p:nvSpPr>
              <p:cNvPr id="19" name="Flowchart: Connector 18"/>
              <p:cNvSpPr/>
              <p:nvPr/>
            </p:nvSpPr>
            <p:spPr>
              <a:xfrm>
                <a:off x="4656272" y="4171897"/>
                <a:ext cx="1775043" cy="1732409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0" name="Picture 19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56388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1" name="Picture 20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72200" y="48006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2" name="Picture 21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95800" y="48768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3" name="Picture 22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4400" y="42672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4" name="Picture 23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19800" y="42672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5" name="Picture 24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19800" y="54102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6" name="Picture 25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4400" y="5486400"/>
                <a:ext cx="356152" cy="381000"/>
              </a:xfrm>
              <a:prstGeom prst="rect">
                <a:avLst/>
              </a:prstGeom>
            </p:spPr>
          </p:pic>
          <p:pic>
            <p:nvPicPr>
              <p:cNvPr id="27" name="Picture 26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34000" y="3962400"/>
                <a:ext cx="356152" cy="381000"/>
              </a:xfrm>
              <a:prstGeom prst="rect">
                <a:avLst/>
              </a:prstGeom>
            </p:spPr>
          </p:pic>
        </p:grpSp>
      </p:grpSp>
      <p:pic>
        <p:nvPicPr>
          <p:cNvPr id="42" name="Picture 41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3773904"/>
            <a:ext cx="356152" cy="381000"/>
          </a:xfrm>
          <a:prstGeom prst="rect">
            <a:avLst/>
          </a:prstGeom>
        </p:spPr>
      </p:pic>
      <p:pic>
        <p:nvPicPr>
          <p:cNvPr id="43" name="Picture 42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5638800"/>
            <a:ext cx="356152" cy="381000"/>
          </a:xfrm>
          <a:prstGeom prst="rect">
            <a:avLst/>
          </a:prstGeom>
        </p:spPr>
      </p:pic>
      <p:graphicFrame>
        <p:nvGraphicFramePr>
          <p:cNvPr id="44" name="Table 43"/>
          <p:cNvGraphicFramePr>
            <a:graphicFrameLocks noGrp="1"/>
          </p:cNvGraphicFramePr>
          <p:nvPr/>
        </p:nvGraphicFramePr>
        <p:xfrm>
          <a:off x="4114800" y="4572000"/>
          <a:ext cx="4297680" cy="75184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074420"/>
                <a:gridCol w="1074420"/>
                <a:gridCol w="1074420"/>
                <a:gridCol w="107442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rd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Orbit</a:t>
                      </a:r>
                      <a:endParaRPr lang="en-US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4</a:t>
                      </a:r>
                      <a:r>
                        <a:rPr lang="en-US" baseline="30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th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</a:rPr>
                        <a:t> Orbit</a:t>
                      </a:r>
                      <a:endParaRPr lang="en-US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NikoshBAN" pitchFamily="2" charset="0"/>
                        </a:rPr>
                        <a:t>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itchFamily="18" charset="0"/>
                          <a:cs typeface="NikoshBAN" pitchFamily="2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61 -0.02777 C -0.00711 -0.02777 0.04723 0.0419 0.04723 0.12778 C 0.04723 0.21343 -0.00711 0.28334 -0.07361 0.28334 C -0.14027 0.28334 -0.19444 0.21343 -0.19444 0.12778 C -0.19444 0.0419 -0.14027 -0.02777 -0.07361 -0.02777 Z " pathEditMode="relative" rAng="0" ptsTypes="fffff">
                                      <p:cBhvr>
                                        <p:cTn id="7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6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84 -0.01574 C -0.09322 -0.06458 -0.11024 -0.16203 -0.07482 -0.23356 C -0.03888 -0.30463 0.03455 -0.32268 0.0908 -0.27384 C 0.14619 -0.22407 0.16233 -0.12708 0.12691 -0.05555 C 0.09184 0.01528 0.01841 0.03357 -0.03784 -0.01574 Z " pathEditMode="relative" rAng="12809476" ptsTypes="fffff">
                                      <p:cBhvr>
                                        <p:cTn id="79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" y="-1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990600"/>
            <a:ext cx="3810000" cy="408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28600"/>
            <a:ext cx="5334000" cy="555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4" name="Picture 3" descr="chlorine-boh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2324100"/>
            <a:ext cx="2095500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1371600"/>
            <a:ext cx="37338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ক্লোরিনের ইলেক্টন বিন্যাস</a:t>
            </a:r>
            <a:endParaRPr lang="en-US" sz="3200" dirty="0">
              <a:solidFill>
                <a:srgbClr val="CC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5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pic>
        <p:nvPicPr>
          <p:cNvPr id="4" name="Picture 3" descr="````````````````````atom-i````````````````````````````````````````````````````````````````````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912" y="2124075"/>
            <a:ext cx="4448175" cy="2609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1295400"/>
            <a:ext cx="5486400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CE22AD"/>
                </a:solidFill>
                <a:latin typeface="NikoshBAN" pitchFamily="2" charset="0"/>
                <a:cs typeface="NikoshBAN" pitchFamily="2" charset="0"/>
              </a:rPr>
              <a:t>বোর মডেল অনুযায়ী অনুমোদিত কক্ষপথে ইলেক্ট্রন বিন্যাস</a:t>
            </a:r>
            <a:endParaRPr lang="en-US" sz="2400" b="1" dirty="0">
              <a:solidFill>
                <a:srgbClr val="CE22AD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Arrow 6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Arrow 7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6" name="Picture 5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pic>
        <p:nvPicPr>
          <p:cNvPr id="4" name="Picture 3" descr="BohrN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550" y="2171700"/>
            <a:ext cx="2628900" cy="251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95600" y="1447800"/>
            <a:ext cx="335280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Na-</a:t>
            </a:r>
            <a:r>
              <a:rPr lang="bn-BD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এর ইলেক্ট্রন বিন্যাস</a:t>
            </a:r>
            <a:endParaRPr lang="en-US" sz="32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48046"/>
            <a:ext cx="9144000" cy="4572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705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1828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52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05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boratory-equipmen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016" y="-152400"/>
            <a:ext cx="8731250" cy="609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0" y="5257800"/>
            <a:ext cx="45336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তরল পদার্থের নির্দিট আকার নেই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an 7"/>
          <p:cNvSpPr/>
          <p:nvPr/>
        </p:nvSpPr>
        <p:spPr>
          <a:xfrm>
            <a:off x="7173685" y="3127248"/>
            <a:ext cx="1295400" cy="1292352"/>
          </a:xfrm>
          <a:prstGeom prst="ca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an 8"/>
          <p:cNvSpPr/>
          <p:nvPr/>
        </p:nvSpPr>
        <p:spPr>
          <a:xfrm>
            <a:off x="5562600" y="2971800"/>
            <a:ext cx="1219200" cy="1444752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1"/>
          <p:cNvGrpSpPr/>
          <p:nvPr/>
        </p:nvGrpSpPr>
        <p:grpSpPr>
          <a:xfrm>
            <a:off x="3733800" y="3352800"/>
            <a:ext cx="1295400" cy="1143000"/>
            <a:chOff x="1925320" y="688848"/>
            <a:chExt cx="1447800" cy="1216152"/>
          </a:xfrm>
          <a:solidFill>
            <a:schemeClr val="bg1">
              <a:lumMod val="85000"/>
            </a:schemeClr>
          </a:solidFill>
        </p:grpSpPr>
        <p:sp>
          <p:nvSpPr>
            <p:cNvPr id="10" name="Oval 9"/>
            <p:cNvSpPr/>
            <p:nvPr/>
          </p:nvSpPr>
          <p:spPr>
            <a:xfrm>
              <a:off x="1925320" y="990600"/>
              <a:ext cx="1447800" cy="9144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an 10"/>
            <p:cNvSpPr/>
            <p:nvPr/>
          </p:nvSpPr>
          <p:spPr>
            <a:xfrm>
              <a:off x="1925320" y="688848"/>
              <a:ext cx="1447800" cy="911352"/>
            </a:xfrm>
            <a:prstGeom prst="ca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an 12"/>
          <p:cNvSpPr/>
          <p:nvPr/>
        </p:nvSpPr>
        <p:spPr>
          <a:xfrm>
            <a:off x="2144485" y="3518263"/>
            <a:ext cx="1143000" cy="990600"/>
          </a:xfrm>
          <a:prstGeom prst="can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Manual Operation 13"/>
          <p:cNvSpPr/>
          <p:nvPr/>
        </p:nvSpPr>
        <p:spPr>
          <a:xfrm flipV="1">
            <a:off x="609600" y="3886200"/>
            <a:ext cx="1143000" cy="609600"/>
          </a:xfrm>
          <a:prstGeom prst="flowChartManualOperation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6" name="Left Arrow 15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4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0.07199 L 0.00295 -0.05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64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.07245 L 0.00295 -0.04977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" y="-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64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6111 L 0.00416 -0.0333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64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44444E-6 L -0.00295 -0.0592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-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64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44444E-6 L 0 -0.0555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-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4419600" y="4343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810000" y="4267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76800" y="48006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05200" y="5486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114800" y="5715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858000" y="4191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858000" y="4724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638800" y="5791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705600" y="5486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438400" y="3352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38400" y="3810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438400" y="4343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362200" y="4724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90800" y="5105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743200" y="5486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71800" y="3505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971800" y="3962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971800" y="4495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895600" y="4876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242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276600" y="5638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05200" y="3505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505200" y="3962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505200" y="4495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429000" y="4876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6576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810000" y="5638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114800" y="3581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114800" y="40386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114800" y="4572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038600" y="4953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267200" y="5334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419600" y="5715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4724400" y="3505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724400" y="3962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724400" y="4495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648200" y="4876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8768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5029200" y="5638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5334000" y="3505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5334000" y="3962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5334000" y="4495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257800" y="4876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4864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19800" y="57150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096000" y="3505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096000" y="39624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6096000" y="4495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6019800" y="4876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484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00800" y="5638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553200" y="32766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553200" y="3733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553200" y="4267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77000" y="4648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705600" y="50292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934200" y="5257800"/>
            <a:ext cx="228600" cy="228600"/>
          </a:xfrm>
          <a:prstGeom prst="ellipse">
            <a:avLst/>
          </a:prstGeom>
          <a:solidFill>
            <a:srgbClr val="E9FE2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ight Arrow 61"/>
          <p:cNvSpPr/>
          <p:nvPr/>
        </p:nvSpPr>
        <p:spPr>
          <a:xfrm>
            <a:off x="76200" y="4239768"/>
            <a:ext cx="2819400" cy="4846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তরল  পদার্থের  অণু সমূহ 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ight Arrow 62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4" name="Left Arrow 63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0.00209 L 0.19167 0.0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31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229600" cy="11430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13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895600"/>
            <a:ext cx="7848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E9FE22"/>
                </a:solidFill>
                <a:latin typeface="NikoshBAN" pitchFamily="2" charset="0"/>
                <a:cs typeface="NikoshBAN" pitchFamily="2" charset="0"/>
              </a:rPr>
              <a:t>তরল পদার্থের কয়টি অবস্থা ও কি কি ?</a:t>
            </a:r>
            <a:endParaRPr lang="en-US" sz="4400" dirty="0">
              <a:solidFill>
                <a:srgbClr val="E9FE2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be 6"/>
          <p:cNvSpPr/>
          <p:nvPr/>
        </p:nvSpPr>
        <p:spPr>
          <a:xfrm>
            <a:off x="1600200" y="685800"/>
            <a:ext cx="5638800" cy="55626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00200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752600" y="205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905000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7400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209800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362200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514600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667000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8194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9718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1242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2766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4290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5814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7338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8862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0386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1910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3434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4958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6482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8006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530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1054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2578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4102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5626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150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600200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752600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1905000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057400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209800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362200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5146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26670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28194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29718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1242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2766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34290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35814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37338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38862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0386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1910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3434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4958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6482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8006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9530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51054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52578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54102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1600200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1752600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905000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2057400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22098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23622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25146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26670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28194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718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1242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2766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4290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35814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37338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38862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40386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41910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43434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44958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46482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48006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49530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51054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1600200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1752600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19050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20574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22098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23622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25146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26670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28194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29718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31242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32766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34290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35814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37338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38862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40386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41910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43434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44958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46482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8006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16002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17526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19050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20574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22098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23622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25146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26670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28194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29718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31242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32766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4290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5814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7338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38862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0386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1910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43434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4958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16002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17526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19050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20574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22098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23622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25146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Oval 135"/>
          <p:cNvSpPr/>
          <p:nvPr/>
        </p:nvSpPr>
        <p:spPr>
          <a:xfrm>
            <a:off x="26670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/>
          <p:cNvSpPr/>
          <p:nvPr/>
        </p:nvSpPr>
        <p:spPr>
          <a:xfrm>
            <a:off x="28194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Oval 137"/>
          <p:cNvSpPr/>
          <p:nvPr/>
        </p:nvSpPr>
        <p:spPr>
          <a:xfrm>
            <a:off x="29718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Oval 138"/>
          <p:cNvSpPr/>
          <p:nvPr/>
        </p:nvSpPr>
        <p:spPr>
          <a:xfrm>
            <a:off x="31242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Oval 139"/>
          <p:cNvSpPr/>
          <p:nvPr/>
        </p:nvSpPr>
        <p:spPr>
          <a:xfrm>
            <a:off x="32766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Oval 140"/>
          <p:cNvSpPr/>
          <p:nvPr/>
        </p:nvSpPr>
        <p:spPr>
          <a:xfrm>
            <a:off x="34290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Oval 141"/>
          <p:cNvSpPr/>
          <p:nvPr/>
        </p:nvSpPr>
        <p:spPr>
          <a:xfrm>
            <a:off x="35814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Oval 142"/>
          <p:cNvSpPr/>
          <p:nvPr/>
        </p:nvSpPr>
        <p:spPr>
          <a:xfrm>
            <a:off x="37338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Oval 143"/>
          <p:cNvSpPr/>
          <p:nvPr/>
        </p:nvSpPr>
        <p:spPr>
          <a:xfrm>
            <a:off x="38862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Oval 144"/>
          <p:cNvSpPr/>
          <p:nvPr/>
        </p:nvSpPr>
        <p:spPr>
          <a:xfrm>
            <a:off x="40386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Oval 145"/>
          <p:cNvSpPr/>
          <p:nvPr/>
        </p:nvSpPr>
        <p:spPr>
          <a:xfrm>
            <a:off x="41910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/>
          <p:cNvSpPr/>
          <p:nvPr/>
        </p:nvSpPr>
        <p:spPr>
          <a:xfrm>
            <a:off x="16002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/>
          <p:nvPr/>
        </p:nvSpPr>
        <p:spPr>
          <a:xfrm>
            <a:off x="17526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/>
          <p:nvPr/>
        </p:nvSpPr>
        <p:spPr>
          <a:xfrm>
            <a:off x="19050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Oval 149"/>
          <p:cNvSpPr/>
          <p:nvPr/>
        </p:nvSpPr>
        <p:spPr>
          <a:xfrm>
            <a:off x="20574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22098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23622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25146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26670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28194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Oval 155"/>
          <p:cNvSpPr/>
          <p:nvPr/>
        </p:nvSpPr>
        <p:spPr>
          <a:xfrm>
            <a:off x="29718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Oval 156"/>
          <p:cNvSpPr/>
          <p:nvPr/>
        </p:nvSpPr>
        <p:spPr>
          <a:xfrm>
            <a:off x="31242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Oval 157"/>
          <p:cNvSpPr/>
          <p:nvPr/>
        </p:nvSpPr>
        <p:spPr>
          <a:xfrm>
            <a:off x="32766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Oval 158"/>
          <p:cNvSpPr/>
          <p:nvPr/>
        </p:nvSpPr>
        <p:spPr>
          <a:xfrm>
            <a:off x="34290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Oval 159"/>
          <p:cNvSpPr/>
          <p:nvPr/>
        </p:nvSpPr>
        <p:spPr>
          <a:xfrm>
            <a:off x="35814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Oval 160"/>
          <p:cNvSpPr/>
          <p:nvPr/>
        </p:nvSpPr>
        <p:spPr>
          <a:xfrm>
            <a:off x="37338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Oval 161"/>
          <p:cNvSpPr/>
          <p:nvPr/>
        </p:nvSpPr>
        <p:spPr>
          <a:xfrm>
            <a:off x="38862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Oval 162"/>
          <p:cNvSpPr/>
          <p:nvPr/>
        </p:nvSpPr>
        <p:spPr>
          <a:xfrm>
            <a:off x="16002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Oval 163"/>
          <p:cNvSpPr/>
          <p:nvPr/>
        </p:nvSpPr>
        <p:spPr>
          <a:xfrm>
            <a:off x="1752600" y="4191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Oval 164"/>
          <p:cNvSpPr/>
          <p:nvPr/>
        </p:nvSpPr>
        <p:spPr>
          <a:xfrm>
            <a:off x="19050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Oval 165"/>
          <p:cNvSpPr/>
          <p:nvPr/>
        </p:nvSpPr>
        <p:spPr>
          <a:xfrm>
            <a:off x="20574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" name="Oval 166"/>
          <p:cNvSpPr/>
          <p:nvPr/>
        </p:nvSpPr>
        <p:spPr>
          <a:xfrm>
            <a:off x="22098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Oval 167"/>
          <p:cNvSpPr/>
          <p:nvPr/>
        </p:nvSpPr>
        <p:spPr>
          <a:xfrm>
            <a:off x="23622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Oval 168"/>
          <p:cNvSpPr/>
          <p:nvPr/>
        </p:nvSpPr>
        <p:spPr>
          <a:xfrm>
            <a:off x="25146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Oval 169"/>
          <p:cNvSpPr/>
          <p:nvPr/>
        </p:nvSpPr>
        <p:spPr>
          <a:xfrm>
            <a:off x="26670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Oval 170"/>
          <p:cNvSpPr/>
          <p:nvPr/>
        </p:nvSpPr>
        <p:spPr>
          <a:xfrm>
            <a:off x="28194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Oval 171"/>
          <p:cNvSpPr/>
          <p:nvPr/>
        </p:nvSpPr>
        <p:spPr>
          <a:xfrm>
            <a:off x="29718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Oval 172"/>
          <p:cNvSpPr/>
          <p:nvPr/>
        </p:nvSpPr>
        <p:spPr>
          <a:xfrm>
            <a:off x="31242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Oval 173"/>
          <p:cNvSpPr/>
          <p:nvPr/>
        </p:nvSpPr>
        <p:spPr>
          <a:xfrm>
            <a:off x="32766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" name="Oval 174"/>
          <p:cNvSpPr/>
          <p:nvPr/>
        </p:nvSpPr>
        <p:spPr>
          <a:xfrm>
            <a:off x="34290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Oval 175"/>
          <p:cNvSpPr/>
          <p:nvPr/>
        </p:nvSpPr>
        <p:spPr>
          <a:xfrm>
            <a:off x="35814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" name="Oval 176"/>
          <p:cNvSpPr/>
          <p:nvPr/>
        </p:nvSpPr>
        <p:spPr>
          <a:xfrm>
            <a:off x="1600200" y="4343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Oval 177"/>
          <p:cNvSpPr/>
          <p:nvPr/>
        </p:nvSpPr>
        <p:spPr>
          <a:xfrm>
            <a:off x="1752600" y="449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Oval 178"/>
          <p:cNvSpPr/>
          <p:nvPr/>
        </p:nvSpPr>
        <p:spPr>
          <a:xfrm>
            <a:off x="19050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Oval 179"/>
          <p:cNvSpPr/>
          <p:nvPr/>
        </p:nvSpPr>
        <p:spPr>
          <a:xfrm>
            <a:off x="20574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/>
          <p:cNvSpPr/>
          <p:nvPr/>
        </p:nvSpPr>
        <p:spPr>
          <a:xfrm>
            <a:off x="22098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/>
          <p:cNvSpPr/>
          <p:nvPr/>
        </p:nvSpPr>
        <p:spPr>
          <a:xfrm>
            <a:off x="23622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Oval 182"/>
          <p:cNvSpPr/>
          <p:nvPr/>
        </p:nvSpPr>
        <p:spPr>
          <a:xfrm>
            <a:off x="25146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Oval 183"/>
          <p:cNvSpPr/>
          <p:nvPr/>
        </p:nvSpPr>
        <p:spPr>
          <a:xfrm>
            <a:off x="26670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Oval 184"/>
          <p:cNvSpPr/>
          <p:nvPr/>
        </p:nvSpPr>
        <p:spPr>
          <a:xfrm>
            <a:off x="28194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Oval 185"/>
          <p:cNvSpPr/>
          <p:nvPr/>
        </p:nvSpPr>
        <p:spPr>
          <a:xfrm>
            <a:off x="29718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" name="Oval 186"/>
          <p:cNvSpPr/>
          <p:nvPr/>
        </p:nvSpPr>
        <p:spPr>
          <a:xfrm>
            <a:off x="31242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Oval 187"/>
          <p:cNvSpPr/>
          <p:nvPr/>
        </p:nvSpPr>
        <p:spPr>
          <a:xfrm>
            <a:off x="32766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Oval 188"/>
          <p:cNvSpPr/>
          <p:nvPr/>
        </p:nvSpPr>
        <p:spPr>
          <a:xfrm>
            <a:off x="1600200" y="464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>
            <a:off x="1752600" y="480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>
            <a:off x="19050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>
            <a:off x="20574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>
            <a:off x="22098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>
            <a:off x="23622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>
            <a:off x="25146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Oval 195"/>
          <p:cNvSpPr/>
          <p:nvPr/>
        </p:nvSpPr>
        <p:spPr>
          <a:xfrm>
            <a:off x="26670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28194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Oval 197"/>
          <p:cNvSpPr/>
          <p:nvPr/>
        </p:nvSpPr>
        <p:spPr>
          <a:xfrm>
            <a:off x="29718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Oval 198"/>
          <p:cNvSpPr/>
          <p:nvPr/>
        </p:nvSpPr>
        <p:spPr>
          <a:xfrm>
            <a:off x="1600200" y="495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Oval 199"/>
          <p:cNvSpPr/>
          <p:nvPr/>
        </p:nvSpPr>
        <p:spPr>
          <a:xfrm>
            <a:off x="1752600" y="510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/>
          <p:cNvSpPr/>
          <p:nvPr/>
        </p:nvSpPr>
        <p:spPr>
          <a:xfrm>
            <a:off x="19050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Oval 201"/>
          <p:cNvSpPr/>
          <p:nvPr/>
        </p:nvSpPr>
        <p:spPr>
          <a:xfrm>
            <a:off x="20574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" name="Oval 202"/>
          <p:cNvSpPr/>
          <p:nvPr/>
        </p:nvSpPr>
        <p:spPr>
          <a:xfrm>
            <a:off x="22098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/>
          <p:cNvSpPr/>
          <p:nvPr/>
        </p:nvSpPr>
        <p:spPr>
          <a:xfrm>
            <a:off x="23622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/>
          <p:cNvSpPr/>
          <p:nvPr/>
        </p:nvSpPr>
        <p:spPr>
          <a:xfrm>
            <a:off x="25146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/>
          <p:cNvSpPr/>
          <p:nvPr/>
        </p:nvSpPr>
        <p:spPr>
          <a:xfrm>
            <a:off x="26670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Oval 206"/>
          <p:cNvSpPr/>
          <p:nvPr/>
        </p:nvSpPr>
        <p:spPr>
          <a:xfrm>
            <a:off x="1600200" y="525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Oval 207"/>
          <p:cNvSpPr/>
          <p:nvPr/>
        </p:nvSpPr>
        <p:spPr>
          <a:xfrm>
            <a:off x="17526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9" name="Oval 208"/>
          <p:cNvSpPr/>
          <p:nvPr/>
        </p:nvSpPr>
        <p:spPr>
          <a:xfrm>
            <a:off x="19050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Oval 209"/>
          <p:cNvSpPr/>
          <p:nvPr/>
        </p:nvSpPr>
        <p:spPr>
          <a:xfrm>
            <a:off x="20574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Oval 210"/>
          <p:cNvSpPr/>
          <p:nvPr/>
        </p:nvSpPr>
        <p:spPr>
          <a:xfrm>
            <a:off x="22098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Oval 211"/>
          <p:cNvSpPr/>
          <p:nvPr/>
        </p:nvSpPr>
        <p:spPr>
          <a:xfrm>
            <a:off x="23622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Oval 212"/>
          <p:cNvSpPr/>
          <p:nvPr/>
        </p:nvSpPr>
        <p:spPr>
          <a:xfrm>
            <a:off x="1600200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Oval 213"/>
          <p:cNvSpPr/>
          <p:nvPr/>
        </p:nvSpPr>
        <p:spPr>
          <a:xfrm>
            <a:off x="1752600" y="571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Oval 214"/>
          <p:cNvSpPr/>
          <p:nvPr/>
        </p:nvSpPr>
        <p:spPr>
          <a:xfrm>
            <a:off x="19050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Oval 215"/>
          <p:cNvSpPr/>
          <p:nvPr/>
        </p:nvSpPr>
        <p:spPr>
          <a:xfrm>
            <a:off x="20574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/>
          <p:cNvSpPr/>
          <p:nvPr/>
        </p:nvSpPr>
        <p:spPr>
          <a:xfrm>
            <a:off x="1600200" y="586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/>
          <p:cNvSpPr/>
          <p:nvPr/>
        </p:nvSpPr>
        <p:spPr>
          <a:xfrm>
            <a:off x="1752600" y="601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/>
          <p:cNvSpPr/>
          <p:nvPr/>
        </p:nvSpPr>
        <p:spPr>
          <a:xfrm>
            <a:off x="1576252" y="60176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/>
          <p:cNvSpPr/>
          <p:nvPr/>
        </p:nvSpPr>
        <p:spPr>
          <a:xfrm>
            <a:off x="1905000" y="1867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/>
          <p:cNvSpPr/>
          <p:nvPr/>
        </p:nvSpPr>
        <p:spPr>
          <a:xfrm>
            <a:off x="2057400" y="2020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Oval 221"/>
          <p:cNvSpPr/>
          <p:nvPr/>
        </p:nvSpPr>
        <p:spPr>
          <a:xfrm>
            <a:off x="2209800" y="2172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" name="Oval 222"/>
          <p:cNvSpPr/>
          <p:nvPr/>
        </p:nvSpPr>
        <p:spPr>
          <a:xfrm>
            <a:off x="2362200" y="23251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Oval 223"/>
          <p:cNvSpPr/>
          <p:nvPr/>
        </p:nvSpPr>
        <p:spPr>
          <a:xfrm>
            <a:off x="2514600" y="24775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" name="Oval 224"/>
          <p:cNvSpPr/>
          <p:nvPr/>
        </p:nvSpPr>
        <p:spPr>
          <a:xfrm>
            <a:off x="2667000" y="2629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/>
          <p:cNvSpPr/>
          <p:nvPr/>
        </p:nvSpPr>
        <p:spPr>
          <a:xfrm>
            <a:off x="2819400" y="2782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/>
          <p:cNvSpPr/>
          <p:nvPr/>
        </p:nvSpPr>
        <p:spPr>
          <a:xfrm>
            <a:off x="2971800" y="2934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/>
          <p:cNvSpPr/>
          <p:nvPr/>
        </p:nvSpPr>
        <p:spPr>
          <a:xfrm>
            <a:off x="3124200" y="30871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Oval 228"/>
          <p:cNvSpPr/>
          <p:nvPr/>
        </p:nvSpPr>
        <p:spPr>
          <a:xfrm>
            <a:off x="3276600" y="32395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Oval 229"/>
          <p:cNvSpPr/>
          <p:nvPr/>
        </p:nvSpPr>
        <p:spPr>
          <a:xfrm>
            <a:off x="3429000" y="3391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/>
          <p:cNvSpPr/>
          <p:nvPr/>
        </p:nvSpPr>
        <p:spPr>
          <a:xfrm>
            <a:off x="3581400" y="3544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Oval 231"/>
          <p:cNvSpPr/>
          <p:nvPr/>
        </p:nvSpPr>
        <p:spPr>
          <a:xfrm>
            <a:off x="3733800" y="3696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Oval 232"/>
          <p:cNvSpPr/>
          <p:nvPr/>
        </p:nvSpPr>
        <p:spPr>
          <a:xfrm>
            <a:off x="3886200" y="38491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Oval 233"/>
          <p:cNvSpPr/>
          <p:nvPr/>
        </p:nvSpPr>
        <p:spPr>
          <a:xfrm>
            <a:off x="4038600" y="40015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Oval 234"/>
          <p:cNvSpPr/>
          <p:nvPr/>
        </p:nvSpPr>
        <p:spPr>
          <a:xfrm>
            <a:off x="4191000" y="4153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Oval 235"/>
          <p:cNvSpPr/>
          <p:nvPr/>
        </p:nvSpPr>
        <p:spPr>
          <a:xfrm>
            <a:off x="4343400" y="4306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Oval 236"/>
          <p:cNvSpPr/>
          <p:nvPr/>
        </p:nvSpPr>
        <p:spPr>
          <a:xfrm>
            <a:off x="4495800" y="4458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Oval 237"/>
          <p:cNvSpPr/>
          <p:nvPr/>
        </p:nvSpPr>
        <p:spPr>
          <a:xfrm>
            <a:off x="4648200" y="46111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Oval 238"/>
          <p:cNvSpPr/>
          <p:nvPr/>
        </p:nvSpPr>
        <p:spPr>
          <a:xfrm>
            <a:off x="4800600" y="47635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Oval 239"/>
          <p:cNvSpPr/>
          <p:nvPr/>
        </p:nvSpPr>
        <p:spPr>
          <a:xfrm>
            <a:off x="4953000" y="4915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Oval 240"/>
          <p:cNvSpPr/>
          <p:nvPr/>
        </p:nvSpPr>
        <p:spPr>
          <a:xfrm>
            <a:off x="5105400" y="5068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Oval 241"/>
          <p:cNvSpPr/>
          <p:nvPr/>
        </p:nvSpPr>
        <p:spPr>
          <a:xfrm>
            <a:off x="5257800" y="5220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/>
          <p:cNvSpPr/>
          <p:nvPr/>
        </p:nvSpPr>
        <p:spPr>
          <a:xfrm>
            <a:off x="5410200" y="53731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Oval 243"/>
          <p:cNvSpPr/>
          <p:nvPr/>
        </p:nvSpPr>
        <p:spPr>
          <a:xfrm>
            <a:off x="5562600" y="55255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Oval 244"/>
          <p:cNvSpPr/>
          <p:nvPr/>
        </p:nvSpPr>
        <p:spPr>
          <a:xfrm>
            <a:off x="5715000" y="56779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Oval 245"/>
          <p:cNvSpPr/>
          <p:nvPr/>
        </p:nvSpPr>
        <p:spPr>
          <a:xfrm>
            <a:off x="2246811" y="1878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Oval 247"/>
          <p:cNvSpPr/>
          <p:nvPr/>
        </p:nvSpPr>
        <p:spPr>
          <a:xfrm>
            <a:off x="2399211" y="2031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Oval 248"/>
          <p:cNvSpPr/>
          <p:nvPr/>
        </p:nvSpPr>
        <p:spPr>
          <a:xfrm>
            <a:off x="2551611" y="2183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Oval 249"/>
          <p:cNvSpPr/>
          <p:nvPr/>
        </p:nvSpPr>
        <p:spPr>
          <a:xfrm>
            <a:off x="2704011" y="2336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Oval 250"/>
          <p:cNvSpPr/>
          <p:nvPr/>
        </p:nvSpPr>
        <p:spPr>
          <a:xfrm>
            <a:off x="2856411" y="2488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Oval 251"/>
          <p:cNvSpPr/>
          <p:nvPr/>
        </p:nvSpPr>
        <p:spPr>
          <a:xfrm>
            <a:off x="3008811" y="2640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>
            <a:off x="3161211" y="2793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Oval 253"/>
          <p:cNvSpPr/>
          <p:nvPr/>
        </p:nvSpPr>
        <p:spPr>
          <a:xfrm>
            <a:off x="3313611" y="2945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Oval 254"/>
          <p:cNvSpPr/>
          <p:nvPr/>
        </p:nvSpPr>
        <p:spPr>
          <a:xfrm>
            <a:off x="3466011" y="3098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/>
          <p:cNvSpPr/>
          <p:nvPr/>
        </p:nvSpPr>
        <p:spPr>
          <a:xfrm>
            <a:off x="3618411" y="3250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Oval 256"/>
          <p:cNvSpPr/>
          <p:nvPr/>
        </p:nvSpPr>
        <p:spPr>
          <a:xfrm>
            <a:off x="3770811" y="3402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Oval 257"/>
          <p:cNvSpPr/>
          <p:nvPr/>
        </p:nvSpPr>
        <p:spPr>
          <a:xfrm>
            <a:off x="3923211" y="3555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Oval 258"/>
          <p:cNvSpPr/>
          <p:nvPr/>
        </p:nvSpPr>
        <p:spPr>
          <a:xfrm>
            <a:off x="4075611" y="3707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0" name="Oval 259"/>
          <p:cNvSpPr/>
          <p:nvPr/>
        </p:nvSpPr>
        <p:spPr>
          <a:xfrm>
            <a:off x="4228011" y="3860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Oval 260"/>
          <p:cNvSpPr/>
          <p:nvPr/>
        </p:nvSpPr>
        <p:spPr>
          <a:xfrm>
            <a:off x="4380411" y="4012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Oval 261"/>
          <p:cNvSpPr/>
          <p:nvPr/>
        </p:nvSpPr>
        <p:spPr>
          <a:xfrm>
            <a:off x="4532811" y="4164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Oval 262"/>
          <p:cNvSpPr/>
          <p:nvPr/>
        </p:nvSpPr>
        <p:spPr>
          <a:xfrm>
            <a:off x="4685211" y="4317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Oval 263"/>
          <p:cNvSpPr/>
          <p:nvPr/>
        </p:nvSpPr>
        <p:spPr>
          <a:xfrm>
            <a:off x="4837611" y="4469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Oval 264"/>
          <p:cNvSpPr/>
          <p:nvPr/>
        </p:nvSpPr>
        <p:spPr>
          <a:xfrm>
            <a:off x="4990011" y="4622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65"/>
          <p:cNvSpPr/>
          <p:nvPr/>
        </p:nvSpPr>
        <p:spPr>
          <a:xfrm>
            <a:off x="5142411" y="4774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>
            <a:off x="5294811" y="4926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8" name="Oval 267"/>
          <p:cNvSpPr/>
          <p:nvPr/>
        </p:nvSpPr>
        <p:spPr>
          <a:xfrm>
            <a:off x="5447211" y="5079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Oval 268"/>
          <p:cNvSpPr/>
          <p:nvPr/>
        </p:nvSpPr>
        <p:spPr>
          <a:xfrm>
            <a:off x="5599611" y="5231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0" name="Oval 269"/>
          <p:cNvSpPr/>
          <p:nvPr/>
        </p:nvSpPr>
        <p:spPr>
          <a:xfrm>
            <a:off x="5752011" y="5384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1" name="Oval 270"/>
          <p:cNvSpPr/>
          <p:nvPr/>
        </p:nvSpPr>
        <p:spPr>
          <a:xfrm>
            <a:off x="2616926" y="1878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Oval 271"/>
          <p:cNvSpPr/>
          <p:nvPr/>
        </p:nvSpPr>
        <p:spPr>
          <a:xfrm>
            <a:off x="2769326" y="2031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3" name="Oval 272"/>
          <p:cNvSpPr/>
          <p:nvPr/>
        </p:nvSpPr>
        <p:spPr>
          <a:xfrm>
            <a:off x="2921726" y="2183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>
            <a:off x="3074126" y="2336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5" name="Oval 274"/>
          <p:cNvSpPr/>
          <p:nvPr/>
        </p:nvSpPr>
        <p:spPr>
          <a:xfrm>
            <a:off x="3226526" y="2488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Oval 275"/>
          <p:cNvSpPr/>
          <p:nvPr/>
        </p:nvSpPr>
        <p:spPr>
          <a:xfrm>
            <a:off x="3378926" y="2640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7" name="Oval 276"/>
          <p:cNvSpPr/>
          <p:nvPr/>
        </p:nvSpPr>
        <p:spPr>
          <a:xfrm>
            <a:off x="3531326" y="2793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Oval 277"/>
          <p:cNvSpPr/>
          <p:nvPr/>
        </p:nvSpPr>
        <p:spPr>
          <a:xfrm>
            <a:off x="3683726" y="2945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9" name="Oval 278"/>
          <p:cNvSpPr/>
          <p:nvPr/>
        </p:nvSpPr>
        <p:spPr>
          <a:xfrm>
            <a:off x="3836126" y="3098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Oval 279"/>
          <p:cNvSpPr/>
          <p:nvPr/>
        </p:nvSpPr>
        <p:spPr>
          <a:xfrm>
            <a:off x="3988526" y="3250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1" name="Oval 280"/>
          <p:cNvSpPr/>
          <p:nvPr/>
        </p:nvSpPr>
        <p:spPr>
          <a:xfrm>
            <a:off x="4140926" y="3402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Oval 281"/>
          <p:cNvSpPr/>
          <p:nvPr/>
        </p:nvSpPr>
        <p:spPr>
          <a:xfrm>
            <a:off x="4293326" y="3555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3" name="Oval 282"/>
          <p:cNvSpPr/>
          <p:nvPr/>
        </p:nvSpPr>
        <p:spPr>
          <a:xfrm>
            <a:off x="4445726" y="3707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Oval 283"/>
          <p:cNvSpPr/>
          <p:nvPr/>
        </p:nvSpPr>
        <p:spPr>
          <a:xfrm>
            <a:off x="4598126" y="3860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5" name="Oval 284"/>
          <p:cNvSpPr/>
          <p:nvPr/>
        </p:nvSpPr>
        <p:spPr>
          <a:xfrm>
            <a:off x="4750526" y="4012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Oval 285"/>
          <p:cNvSpPr/>
          <p:nvPr/>
        </p:nvSpPr>
        <p:spPr>
          <a:xfrm>
            <a:off x="4902926" y="4164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7" name="Oval 286"/>
          <p:cNvSpPr/>
          <p:nvPr/>
        </p:nvSpPr>
        <p:spPr>
          <a:xfrm>
            <a:off x="5055326" y="4317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Oval 287"/>
          <p:cNvSpPr/>
          <p:nvPr/>
        </p:nvSpPr>
        <p:spPr>
          <a:xfrm>
            <a:off x="5207726" y="4469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9" name="Oval 288"/>
          <p:cNvSpPr/>
          <p:nvPr/>
        </p:nvSpPr>
        <p:spPr>
          <a:xfrm>
            <a:off x="5360126" y="46220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Oval 289"/>
          <p:cNvSpPr/>
          <p:nvPr/>
        </p:nvSpPr>
        <p:spPr>
          <a:xfrm>
            <a:off x="5512526" y="47744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1" name="Oval 290"/>
          <p:cNvSpPr/>
          <p:nvPr/>
        </p:nvSpPr>
        <p:spPr>
          <a:xfrm>
            <a:off x="5664926" y="4926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Oval 291"/>
          <p:cNvSpPr/>
          <p:nvPr/>
        </p:nvSpPr>
        <p:spPr>
          <a:xfrm>
            <a:off x="5817326" y="5079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3" name="Oval 292"/>
          <p:cNvSpPr/>
          <p:nvPr/>
        </p:nvSpPr>
        <p:spPr>
          <a:xfrm>
            <a:off x="2971800" y="18810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Oval 293"/>
          <p:cNvSpPr/>
          <p:nvPr/>
        </p:nvSpPr>
        <p:spPr>
          <a:xfrm>
            <a:off x="3124200" y="20334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5" name="Oval 294"/>
          <p:cNvSpPr/>
          <p:nvPr/>
        </p:nvSpPr>
        <p:spPr>
          <a:xfrm>
            <a:off x="3276600" y="21858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Oval 295"/>
          <p:cNvSpPr/>
          <p:nvPr/>
        </p:nvSpPr>
        <p:spPr>
          <a:xfrm>
            <a:off x="3429000" y="23382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" name="Oval 296"/>
          <p:cNvSpPr/>
          <p:nvPr/>
        </p:nvSpPr>
        <p:spPr>
          <a:xfrm>
            <a:off x="3581400" y="24906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Oval 297"/>
          <p:cNvSpPr/>
          <p:nvPr/>
        </p:nvSpPr>
        <p:spPr>
          <a:xfrm>
            <a:off x="3733800" y="26430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9" name="Oval 298"/>
          <p:cNvSpPr/>
          <p:nvPr/>
        </p:nvSpPr>
        <p:spPr>
          <a:xfrm>
            <a:off x="3886200" y="27954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Oval 299"/>
          <p:cNvSpPr/>
          <p:nvPr/>
        </p:nvSpPr>
        <p:spPr>
          <a:xfrm>
            <a:off x="4038600" y="29478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1" name="Oval 300"/>
          <p:cNvSpPr/>
          <p:nvPr/>
        </p:nvSpPr>
        <p:spPr>
          <a:xfrm>
            <a:off x="4191000" y="31002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Oval 301"/>
          <p:cNvSpPr/>
          <p:nvPr/>
        </p:nvSpPr>
        <p:spPr>
          <a:xfrm>
            <a:off x="4343400" y="32526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3" name="Oval 302"/>
          <p:cNvSpPr/>
          <p:nvPr/>
        </p:nvSpPr>
        <p:spPr>
          <a:xfrm>
            <a:off x="4495800" y="34050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Oval 303"/>
          <p:cNvSpPr/>
          <p:nvPr/>
        </p:nvSpPr>
        <p:spPr>
          <a:xfrm>
            <a:off x="4648200" y="35574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5" name="Oval 304"/>
          <p:cNvSpPr/>
          <p:nvPr/>
        </p:nvSpPr>
        <p:spPr>
          <a:xfrm>
            <a:off x="4800600" y="37098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Oval 305"/>
          <p:cNvSpPr/>
          <p:nvPr/>
        </p:nvSpPr>
        <p:spPr>
          <a:xfrm>
            <a:off x="4953000" y="38622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" name="Oval 306"/>
          <p:cNvSpPr/>
          <p:nvPr/>
        </p:nvSpPr>
        <p:spPr>
          <a:xfrm>
            <a:off x="5105400" y="40146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Oval 307"/>
          <p:cNvSpPr/>
          <p:nvPr/>
        </p:nvSpPr>
        <p:spPr>
          <a:xfrm>
            <a:off x="5257800" y="41670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9" name="Oval 308"/>
          <p:cNvSpPr/>
          <p:nvPr/>
        </p:nvSpPr>
        <p:spPr>
          <a:xfrm>
            <a:off x="5410200" y="43194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Oval 309"/>
          <p:cNvSpPr/>
          <p:nvPr/>
        </p:nvSpPr>
        <p:spPr>
          <a:xfrm>
            <a:off x="5562600" y="44718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1" name="Oval 310"/>
          <p:cNvSpPr/>
          <p:nvPr/>
        </p:nvSpPr>
        <p:spPr>
          <a:xfrm>
            <a:off x="5715000" y="46242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Oval 311"/>
          <p:cNvSpPr/>
          <p:nvPr/>
        </p:nvSpPr>
        <p:spPr>
          <a:xfrm>
            <a:off x="5867400" y="477665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3" name="Oval 312"/>
          <p:cNvSpPr/>
          <p:nvPr/>
        </p:nvSpPr>
        <p:spPr>
          <a:xfrm>
            <a:off x="3315789" y="1891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Oval 313"/>
          <p:cNvSpPr/>
          <p:nvPr/>
        </p:nvSpPr>
        <p:spPr>
          <a:xfrm>
            <a:off x="3468189" y="2044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5" name="Oval 314"/>
          <p:cNvSpPr/>
          <p:nvPr/>
        </p:nvSpPr>
        <p:spPr>
          <a:xfrm>
            <a:off x="3620589" y="2196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Oval 315"/>
          <p:cNvSpPr/>
          <p:nvPr/>
        </p:nvSpPr>
        <p:spPr>
          <a:xfrm>
            <a:off x="3772989" y="2349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7" name="Oval 316"/>
          <p:cNvSpPr/>
          <p:nvPr/>
        </p:nvSpPr>
        <p:spPr>
          <a:xfrm>
            <a:off x="3925389" y="2501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Oval 317"/>
          <p:cNvSpPr/>
          <p:nvPr/>
        </p:nvSpPr>
        <p:spPr>
          <a:xfrm>
            <a:off x="4077789" y="2653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9" name="Oval 318"/>
          <p:cNvSpPr/>
          <p:nvPr/>
        </p:nvSpPr>
        <p:spPr>
          <a:xfrm>
            <a:off x="4230189" y="2806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Oval 319"/>
          <p:cNvSpPr/>
          <p:nvPr/>
        </p:nvSpPr>
        <p:spPr>
          <a:xfrm>
            <a:off x="4382589" y="2958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1" name="Oval 320"/>
          <p:cNvSpPr/>
          <p:nvPr/>
        </p:nvSpPr>
        <p:spPr>
          <a:xfrm>
            <a:off x="4534989" y="3111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Oval 321"/>
          <p:cNvSpPr/>
          <p:nvPr/>
        </p:nvSpPr>
        <p:spPr>
          <a:xfrm>
            <a:off x="4687389" y="3263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3" name="Oval 322"/>
          <p:cNvSpPr/>
          <p:nvPr/>
        </p:nvSpPr>
        <p:spPr>
          <a:xfrm>
            <a:off x="4839789" y="3415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Oval 323"/>
          <p:cNvSpPr/>
          <p:nvPr/>
        </p:nvSpPr>
        <p:spPr>
          <a:xfrm>
            <a:off x="4992189" y="3568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5" name="Oval 324"/>
          <p:cNvSpPr/>
          <p:nvPr/>
        </p:nvSpPr>
        <p:spPr>
          <a:xfrm>
            <a:off x="5144589" y="3720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Oval 325"/>
          <p:cNvSpPr/>
          <p:nvPr/>
        </p:nvSpPr>
        <p:spPr>
          <a:xfrm>
            <a:off x="5296989" y="3873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" name="Oval 326"/>
          <p:cNvSpPr/>
          <p:nvPr/>
        </p:nvSpPr>
        <p:spPr>
          <a:xfrm>
            <a:off x="5449389" y="4025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Oval 327"/>
          <p:cNvSpPr/>
          <p:nvPr/>
        </p:nvSpPr>
        <p:spPr>
          <a:xfrm>
            <a:off x="5601789" y="4177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Oval 328"/>
          <p:cNvSpPr/>
          <p:nvPr/>
        </p:nvSpPr>
        <p:spPr>
          <a:xfrm>
            <a:off x="5754189" y="4330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Oval 329"/>
          <p:cNvSpPr/>
          <p:nvPr/>
        </p:nvSpPr>
        <p:spPr>
          <a:xfrm>
            <a:off x="3657600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Oval 331"/>
          <p:cNvSpPr/>
          <p:nvPr/>
        </p:nvSpPr>
        <p:spPr>
          <a:xfrm>
            <a:off x="3810000" y="205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3" name="Oval 332"/>
          <p:cNvSpPr/>
          <p:nvPr/>
        </p:nvSpPr>
        <p:spPr>
          <a:xfrm>
            <a:off x="3962400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Oval 333"/>
          <p:cNvSpPr/>
          <p:nvPr/>
        </p:nvSpPr>
        <p:spPr>
          <a:xfrm>
            <a:off x="4114800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5" name="Oval 334"/>
          <p:cNvSpPr/>
          <p:nvPr/>
        </p:nvSpPr>
        <p:spPr>
          <a:xfrm>
            <a:off x="4267200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Oval 335"/>
          <p:cNvSpPr/>
          <p:nvPr/>
        </p:nvSpPr>
        <p:spPr>
          <a:xfrm>
            <a:off x="4419600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7" name="Oval 336"/>
          <p:cNvSpPr/>
          <p:nvPr/>
        </p:nvSpPr>
        <p:spPr>
          <a:xfrm>
            <a:off x="4572000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Oval 337"/>
          <p:cNvSpPr/>
          <p:nvPr/>
        </p:nvSpPr>
        <p:spPr>
          <a:xfrm>
            <a:off x="4724400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9" name="Oval 338"/>
          <p:cNvSpPr/>
          <p:nvPr/>
        </p:nvSpPr>
        <p:spPr>
          <a:xfrm>
            <a:off x="48768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Oval 339"/>
          <p:cNvSpPr/>
          <p:nvPr/>
        </p:nvSpPr>
        <p:spPr>
          <a:xfrm>
            <a:off x="5029200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Oval 340"/>
          <p:cNvSpPr/>
          <p:nvPr/>
        </p:nvSpPr>
        <p:spPr>
          <a:xfrm>
            <a:off x="5181600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Oval 341"/>
          <p:cNvSpPr/>
          <p:nvPr/>
        </p:nvSpPr>
        <p:spPr>
          <a:xfrm>
            <a:off x="53340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3" name="Oval 342"/>
          <p:cNvSpPr/>
          <p:nvPr/>
        </p:nvSpPr>
        <p:spPr>
          <a:xfrm>
            <a:off x="5486400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Oval 343"/>
          <p:cNvSpPr/>
          <p:nvPr/>
        </p:nvSpPr>
        <p:spPr>
          <a:xfrm>
            <a:off x="5638800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5" name="Oval 344"/>
          <p:cNvSpPr/>
          <p:nvPr/>
        </p:nvSpPr>
        <p:spPr>
          <a:xfrm>
            <a:off x="5791200" y="4038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Oval 345"/>
          <p:cNvSpPr/>
          <p:nvPr/>
        </p:nvSpPr>
        <p:spPr>
          <a:xfrm>
            <a:off x="3986348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7" name="Oval 346"/>
          <p:cNvSpPr/>
          <p:nvPr/>
        </p:nvSpPr>
        <p:spPr>
          <a:xfrm>
            <a:off x="4138748" y="205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Oval 347"/>
          <p:cNvSpPr/>
          <p:nvPr/>
        </p:nvSpPr>
        <p:spPr>
          <a:xfrm>
            <a:off x="4291148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9" name="Oval 348"/>
          <p:cNvSpPr/>
          <p:nvPr/>
        </p:nvSpPr>
        <p:spPr>
          <a:xfrm>
            <a:off x="4443548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Oval 349"/>
          <p:cNvSpPr/>
          <p:nvPr/>
        </p:nvSpPr>
        <p:spPr>
          <a:xfrm>
            <a:off x="4595948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1" name="Oval 350"/>
          <p:cNvSpPr/>
          <p:nvPr/>
        </p:nvSpPr>
        <p:spPr>
          <a:xfrm>
            <a:off x="4748348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Oval 351"/>
          <p:cNvSpPr/>
          <p:nvPr/>
        </p:nvSpPr>
        <p:spPr>
          <a:xfrm>
            <a:off x="4900748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3" name="Oval 352"/>
          <p:cNvSpPr/>
          <p:nvPr/>
        </p:nvSpPr>
        <p:spPr>
          <a:xfrm>
            <a:off x="5053148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Oval 353"/>
          <p:cNvSpPr/>
          <p:nvPr/>
        </p:nvSpPr>
        <p:spPr>
          <a:xfrm>
            <a:off x="5205548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5" name="Oval 354"/>
          <p:cNvSpPr/>
          <p:nvPr/>
        </p:nvSpPr>
        <p:spPr>
          <a:xfrm>
            <a:off x="5357948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Oval 355"/>
          <p:cNvSpPr/>
          <p:nvPr/>
        </p:nvSpPr>
        <p:spPr>
          <a:xfrm>
            <a:off x="5510348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7" name="Oval 356"/>
          <p:cNvSpPr/>
          <p:nvPr/>
        </p:nvSpPr>
        <p:spPr>
          <a:xfrm>
            <a:off x="5662748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Oval 357"/>
          <p:cNvSpPr/>
          <p:nvPr/>
        </p:nvSpPr>
        <p:spPr>
          <a:xfrm>
            <a:off x="5815148" y="3733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9" name="Oval 358"/>
          <p:cNvSpPr/>
          <p:nvPr/>
        </p:nvSpPr>
        <p:spPr>
          <a:xfrm>
            <a:off x="4306389" y="1891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Oval 359"/>
          <p:cNvSpPr/>
          <p:nvPr/>
        </p:nvSpPr>
        <p:spPr>
          <a:xfrm>
            <a:off x="4458789" y="2044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1" name="Oval 360"/>
          <p:cNvSpPr/>
          <p:nvPr/>
        </p:nvSpPr>
        <p:spPr>
          <a:xfrm>
            <a:off x="4611189" y="2196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Oval 361"/>
          <p:cNvSpPr/>
          <p:nvPr/>
        </p:nvSpPr>
        <p:spPr>
          <a:xfrm>
            <a:off x="4763589" y="2349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3" name="Oval 362"/>
          <p:cNvSpPr/>
          <p:nvPr/>
        </p:nvSpPr>
        <p:spPr>
          <a:xfrm>
            <a:off x="4915989" y="2501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Oval 363"/>
          <p:cNvSpPr/>
          <p:nvPr/>
        </p:nvSpPr>
        <p:spPr>
          <a:xfrm>
            <a:off x="5068389" y="2653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5" name="Oval 364"/>
          <p:cNvSpPr/>
          <p:nvPr/>
        </p:nvSpPr>
        <p:spPr>
          <a:xfrm>
            <a:off x="5220789" y="2806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Oval 365"/>
          <p:cNvSpPr/>
          <p:nvPr/>
        </p:nvSpPr>
        <p:spPr>
          <a:xfrm>
            <a:off x="5373189" y="2958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7" name="Oval 366"/>
          <p:cNvSpPr/>
          <p:nvPr/>
        </p:nvSpPr>
        <p:spPr>
          <a:xfrm>
            <a:off x="5525589" y="3111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Oval 367"/>
          <p:cNvSpPr/>
          <p:nvPr/>
        </p:nvSpPr>
        <p:spPr>
          <a:xfrm>
            <a:off x="5677989" y="3263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9" name="Oval 368"/>
          <p:cNvSpPr/>
          <p:nvPr/>
        </p:nvSpPr>
        <p:spPr>
          <a:xfrm>
            <a:off x="4672148" y="19028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Oval 369"/>
          <p:cNvSpPr/>
          <p:nvPr/>
        </p:nvSpPr>
        <p:spPr>
          <a:xfrm>
            <a:off x="4824548" y="20552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" name="Oval 370"/>
          <p:cNvSpPr/>
          <p:nvPr/>
        </p:nvSpPr>
        <p:spPr>
          <a:xfrm>
            <a:off x="4976948" y="22076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Oval 371"/>
          <p:cNvSpPr/>
          <p:nvPr/>
        </p:nvSpPr>
        <p:spPr>
          <a:xfrm>
            <a:off x="5129348" y="23600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3" name="Oval 372"/>
          <p:cNvSpPr/>
          <p:nvPr/>
        </p:nvSpPr>
        <p:spPr>
          <a:xfrm>
            <a:off x="5281748" y="25124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Oval 373"/>
          <p:cNvSpPr/>
          <p:nvPr/>
        </p:nvSpPr>
        <p:spPr>
          <a:xfrm>
            <a:off x="5434148" y="26648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5" name="Oval 374"/>
          <p:cNvSpPr/>
          <p:nvPr/>
        </p:nvSpPr>
        <p:spPr>
          <a:xfrm>
            <a:off x="5586548" y="28172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Oval 375"/>
          <p:cNvSpPr/>
          <p:nvPr/>
        </p:nvSpPr>
        <p:spPr>
          <a:xfrm>
            <a:off x="5738948" y="2969622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7" name="Oval 376"/>
          <p:cNvSpPr/>
          <p:nvPr/>
        </p:nvSpPr>
        <p:spPr>
          <a:xfrm>
            <a:off x="5042263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Oval 377"/>
          <p:cNvSpPr/>
          <p:nvPr/>
        </p:nvSpPr>
        <p:spPr>
          <a:xfrm>
            <a:off x="5194663" y="2057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9" name="Oval 378"/>
          <p:cNvSpPr/>
          <p:nvPr/>
        </p:nvSpPr>
        <p:spPr>
          <a:xfrm>
            <a:off x="5347063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Oval 379"/>
          <p:cNvSpPr/>
          <p:nvPr/>
        </p:nvSpPr>
        <p:spPr>
          <a:xfrm>
            <a:off x="5499463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1" name="Oval 380"/>
          <p:cNvSpPr/>
          <p:nvPr/>
        </p:nvSpPr>
        <p:spPr>
          <a:xfrm>
            <a:off x="5651863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Oval 381"/>
          <p:cNvSpPr/>
          <p:nvPr/>
        </p:nvSpPr>
        <p:spPr>
          <a:xfrm>
            <a:off x="5804263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3" name="Oval 382"/>
          <p:cNvSpPr/>
          <p:nvPr/>
        </p:nvSpPr>
        <p:spPr>
          <a:xfrm>
            <a:off x="5397137" y="19311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Oval 383"/>
          <p:cNvSpPr/>
          <p:nvPr/>
        </p:nvSpPr>
        <p:spPr>
          <a:xfrm>
            <a:off x="5549537" y="20835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5" name="Oval 384"/>
          <p:cNvSpPr/>
          <p:nvPr/>
        </p:nvSpPr>
        <p:spPr>
          <a:xfrm>
            <a:off x="5701937" y="22359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Oval 385"/>
          <p:cNvSpPr/>
          <p:nvPr/>
        </p:nvSpPr>
        <p:spPr>
          <a:xfrm>
            <a:off x="6960326" y="7358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Oval 391"/>
          <p:cNvSpPr/>
          <p:nvPr/>
        </p:nvSpPr>
        <p:spPr>
          <a:xfrm>
            <a:off x="6934200" y="8773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3" name="Oval 392"/>
          <p:cNvSpPr/>
          <p:nvPr/>
        </p:nvSpPr>
        <p:spPr>
          <a:xfrm>
            <a:off x="6768737" y="1053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Oval 393"/>
          <p:cNvSpPr/>
          <p:nvPr/>
        </p:nvSpPr>
        <p:spPr>
          <a:xfrm>
            <a:off x="6921137" y="1206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Oval 394"/>
          <p:cNvSpPr/>
          <p:nvPr/>
        </p:nvSpPr>
        <p:spPr>
          <a:xfrm>
            <a:off x="6934200" y="1358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6" name="Oval 395"/>
          <p:cNvSpPr/>
          <p:nvPr/>
        </p:nvSpPr>
        <p:spPr>
          <a:xfrm>
            <a:off x="6934200" y="102978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7" name="Oval 396"/>
          <p:cNvSpPr/>
          <p:nvPr/>
        </p:nvSpPr>
        <p:spPr>
          <a:xfrm>
            <a:off x="6592389" y="1243148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Oval 397"/>
          <p:cNvSpPr/>
          <p:nvPr/>
        </p:nvSpPr>
        <p:spPr>
          <a:xfrm>
            <a:off x="6744789" y="1395548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9" name="Oval 398"/>
          <p:cNvSpPr/>
          <p:nvPr/>
        </p:nvSpPr>
        <p:spPr>
          <a:xfrm>
            <a:off x="6897189" y="1547948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0" name="Oval 399"/>
          <p:cNvSpPr/>
          <p:nvPr/>
        </p:nvSpPr>
        <p:spPr>
          <a:xfrm>
            <a:off x="6934200" y="1676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Oval 400"/>
          <p:cNvSpPr/>
          <p:nvPr/>
        </p:nvSpPr>
        <p:spPr>
          <a:xfrm>
            <a:off x="6389915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2" name="Oval 401"/>
          <p:cNvSpPr/>
          <p:nvPr/>
        </p:nvSpPr>
        <p:spPr>
          <a:xfrm>
            <a:off x="6542315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Oval 402"/>
          <p:cNvSpPr/>
          <p:nvPr/>
        </p:nvSpPr>
        <p:spPr>
          <a:xfrm>
            <a:off x="67056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4" name="Oval 403"/>
          <p:cNvSpPr/>
          <p:nvPr/>
        </p:nvSpPr>
        <p:spPr>
          <a:xfrm>
            <a:off x="6899367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Oval 404"/>
          <p:cNvSpPr/>
          <p:nvPr/>
        </p:nvSpPr>
        <p:spPr>
          <a:xfrm>
            <a:off x="6934200" y="20312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6" name="Oval 405"/>
          <p:cNvSpPr/>
          <p:nvPr/>
        </p:nvSpPr>
        <p:spPr>
          <a:xfrm>
            <a:off x="6198326" y="16263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Oval 406"/>
          <p:cNvSpPr/>
          <p:nvPr/>
        </p:nvSpPr>
        <p:spPr>
          <a:xfrm>
            <a:off x="6350726" y="17787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Oval 407"/>
          <p:cNvSpPr/>
          <p:nvPr/>
        </p:nvSpPr>
        <p:spPr>
          <a:xfrm>
            <a:off x="6503126" y="19311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Oval 408"/>
          <p:cNvSpPr/>
          <p:nvPr/>
        </p:nvSpPr>
        <p:spPr>
          <a:xfrm>
            <a:off x="6655526" y="20835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Oval 409"/>
          <p:cNvSpPr/>
          <p:nvPr/>
        </p:nvSpPr>
        <p:spPr>
          <a:xfrm>
            <a:off x="6807926" y="22359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Oval 410"/>
          <p:cNvSpPr/>
          <p:nvPr/>
        </p:nvSpPr>
        <p:spPr>
          <a:xfrm>
            <a:off x="6960326" y="23883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Oval 411"/>
          <p:cNvSpPr/>
          <p:nvPr/>
        </p:nvSpPr>
        <p:spPr>
          <a:xfrm>
            <a:off x="6019800" y="1815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3" name="Oval 412"/>
          <p:cNvSpPr/>
          <p:nvPr/>
        </p:nvSpPr>
        <p:spPr>
          <a:xfrm>
            <a:off x="6172200" y="1968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Oval 413"/>
          <p:cNvSpPr/>
          <p:nvPr/>
        </p:nvSpPr>
        <p:spPr>
          <a:xfrm>
            <a:off x="6324600" y="21205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Oval 414"/>
          <p:cNvSpPr/>
          <p:nvPr/>
        </p:nvSpPr>
        <p:spPr>
          <a:xfrm>
            <a:off x="6477000" y="22729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Oval 415"/>
          <p:cNvSpPr/>
          <p:nvPr/>
        </p:nvSpPr>
        <p:spPr>
          <a:xfrm>
            <a:off x="6629400" y="24253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7" name="Oval 416"/>
          <p:cNvSpPr/>
          <p:nvPr/>
        </p:nvSpPr>
        <p:spPr>
          <a:xfrm>
            <a:off x="6781800" y="25777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Oval 417"/>
          <p:cNvSpPr/>
          <p:nvPr/>
        </p:nvSpPr>
        <p:spPr>
          <a:xfrm>
            <a:off x="6934200" y="2730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Oval 418"/>
          <p:cNvSpPr/>
          <p:nvPr/>
        </p:nvSpPr>
        <p:spPr>
          <a:xfrm>
            <a:off x="5867400" y="1981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0" name="Oval 419"/>
          <p:cNvSpPr/>
          <p:nvPr/>
        </p:nvSpPr>
        <p:spPr>
          <a:xfrm>
            <a:off x="6019800" y="2133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1" name="Oval 420"/>
          <p:cNvSpPr/>
          <p:nvPr/>
        </p:nvSpPr>
        <p:spPr>
          <a:xfrm>
            <a:off x="6172200" y="2286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Oval 421"/>
          <p:cNvSpPr/>
          <p:nvPr/>
        </p:nvSpPr>
        <p:spPr>
          <a:xfrm>
            <a:off x="6324600" y="2438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3" name="Oval 422"/>
          <p:cNvSpPr/>
          <p:nvPr/>
        </p:nvSpPr>
        <p:spPr>
          <a:xfrm>
            <a:off x="6477000" y="2590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Oval 423"/>
          <p:cNvSpPr/>
          <p:nvPr/>
        </p:nvSpPr>
        <p:spPr>
          <a:xfrm>
            <a:off x="6629400" y="2743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5" name="Oval 424"/>
          <p:cNvSpPr/>
          <p:nvPr/>
        </p:nvSpPr>
        <p:spPr>
          <a:xfrm>
            <a:off x="6781800" y="2895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Oval 425"/>
          <p:cNvSpPr/>
          <p:nvPr/>
        </p:nvSpPr>
        <p:spPr>
          <a:xfrm>
            <a:off x="6934200" y="3048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7" name="Oval 426"/>
          <p:cNvSpPr/>
          <p:nvPr/>
        </p:nvSpPr>
        <p:spPr>
          <a:xfrm>
            <a:off x="5880463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6032863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Oval 428"/>
          <p:cNvSpPr/>
          <p:nvPr/>
        </p:nvSpPr>
        <p:spPr>
          <a:xfrm>
            <a:off x="6185263" y="2667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Oval 429"/>
          <p:cNvSpPr/>
          <p:nvPr/>
        </p:nvSpPr>
        <p:spPr>
          <a:xfrm>
            <a:off x="6337663" y="2819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Oval 430"/>
          <p:cNvSpPr/>
          <p:nvPr/>
        </p:nvSpPr>
        <p:spPr>
          <a:xfrm>
            <a:off x="6490063" y="2971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2" name="Oval 431"/>
          <p:cNvSpPr/>
          <p:nvPr/>
        </p:nvSpPr>
        <p:spPr>
          <a:xfrm>
            <a:off x="6642463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Oval 432"/>
          <p:cNvSpPr/>
          <p:nvPr/>
        </p:nvSpPr>
        <p:spPr>
          <a:xfrm>
            <a:off x="6794863" y="3276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4" name="Oval 433"/>
          <p:cNvSpPr/>
          <p:nvPr/>
        </p:nvSpPr>
        <p:spPr>
          <a:xfrm>
            <a:off x="6947263" y="3429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5" name="Oval 434"/>
          <p:cNvSpPr/>
          <p:nvPr/>
        </p:nvSpPr>
        <p:spPr>
          <a:xfrm>
            <a:off x="5893526" y="2743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Oval 435"/>
          <p:cNvSpPr/>
          <p:nvPr/>
        </p:nvSpPr>
        <p:spPr>
          <a:xfrm>
            <a:off x="6045926" y="2895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7" name="Oval 436"/>
          <p:cNvSpPr/>
          <p:nvPr/>
        </p:nvSpPr>
        <p:spPr>
          <a:xfrm>
            <a:off x="6198326" y="3048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8" name="Oval 437"/>
          <p:cNvSpPr/>
          <p:nvPr/>
        </p:nvSpPr>
        <p:spPr>
          <a:xfrm>
            <a:off x="6350726" y="3200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Oval 438"/>
          <p:cNvSpPr/>
          <p:nvPr/>
        </p:nvSpPr>
        <p:spPr>
          <a:xfrm>
            <a:off x="6503126" y="3352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0" name="Oval 439"/>
          <p:cNvSpPr/>
          <p:nvPr/>
        </p:nvSpPr>
        <p:spPr>
          <a:xfrm>
            <a:off x="6655526" y="3505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1" name="Oval 440"/>
          <p:cNvSpPr/>
          <p:nvPr/>
        </p:nvSpPr>
        <p:spPr>
          <a:xfrm>
            <a:off x="6807926" y="3657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Oval 441"/>
          <p:cNvSpPr/>
          <p:nvPr/>
        </p:nvSpPr>
        <p:spPr>
          <a:xfrm>
            <a:off x="6960326" y="3810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3" name="Oval 442"/>
          <p:cNvSpPr/>
          <p:nvPr/>
        </p:nvSpPr>
        <p:spPr>
          <a:xfrm>
            <a:off x="5893526" y="30850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Oval 443"/>
          <p:cNvSpPr/>
          <p:nvPr/>
        </p:nvSpPr>
        <p:spPr>
          <a:xfrm>
            <a:off x="6045926" y="32374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5" name="Oval 444"/>
          <p:cNvSpPr/>
          <p:nvPr/>
        </p:nvSpPr>
        <p:spPr>
          <a:xfrm>
            <a:off x="6198326" y="33898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Oval 445"/>
          <p:cNvSpPr/>
          <p:nvPr/>
        </p:nvSpPr>
        <p:spPr>
          <a:xfrm>
            <a:off x="6350726" y="35422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7" name="Oval 446"/>
          <p:cNvSpPr/>
          <p:nvPr/>
        </p:nvSpPr>
        <p:spPr>
          <a:xfrm>
            <a:off x="6503126" y="36946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Oval 447"/>
          <p:cNvSpPr/>
          <p:nvPr/>
        </p:nvSpPr>
        <p:spPr>
          <a:xfrm>
            <a:off x="6655526" y="38470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9" name="Oval 448"/>
          <p:cNvSpPr/>
          <p:nvPr/>
        </p:nvSpPr>
        <p:spPr>
          <a:xfrm>
            <a:off x="6807926" y="39994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Oval 449"/>
          <p:cNvSpPr/>
          <p:nvPr/>
        </p:nvSpPr>
        <p:spPr>
          <a:xfrm>
            <a:off x="6960326" y="4151811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1" name="Oval 450"/>
          <p:cNvSpPr/>
          <p:nvPr/>
        </p:nvSpPr>
        <p:spPr>
          <a:xfrm>
            <a:off x="5893526" y="33658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3" name="Oval 452"/>
          <p:cNvSpPr/>
          <p:nvPr/>
        </p:nvSpPr>
        <p:spPr>
          <a:xfrm>
            <a:off x="6045926" y="3518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Oval 453"/>
          <p:cNvSpPr/>
          <p:nvPr/>
        </p:nvSpPr>
        <p:spPr>
          <a:xfrm>
            <a:off x="6198326" y="3670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5" name="Oval 454"/>
          <p:cNvSpPr/>
          <p:nvPr/>
        </p:nvSpPr>
        <p:spPr>
          <a:xfrm>
            <a:off x="6350726" y="38230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Oval 455"/>
          <p:cNvSpPr/>
          <p:nvPr/>
        </p:nvSpPr>
        <p:spPr>
          <a:xfrm>
            <a:off x="6503126" y="39754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7" name="Oval 456"/>
          <p:cNvSpPr/>
          <p:nvPr/>
        </p:nvSpPr>
        <p:spPr>
          <a:xfrm>
            <a:off x="6655526" y="41278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Oval 457"/>
          <p:cNvSpPr/>
          <p:nvPr/>
        </p:nvSpPr>
        <p:spPr>
          <a:xfrm>
            <a:off x="6807926" y="4280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9" name="Oval 458"/>
          <p:cNvSpPr/>
          <p:nvPr/>
        </p:nvSpPr>
        <p:spPr>
          <a:xfrm>
            <a:off x="6960326" y="4432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2" name="Oval 461"/>
          <p:cNvSpPr/>
          <p:nvPr/>
        </p:nvSpPr>
        <p:spPr>
          <a:xfrm>
            <a:off x="5893526" y="3670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3" name="Oval 462"/>
          <p:cNvSpPr/>
          <p:nvPr/>
        </p:nvSpPr>
        <p:spPr>
          <a:xfrm>
            <a:off x="6045926" y="38230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Oval 463"/>
          <p:cNvSpPr/>
          <p:nvPr/>
        </p:nvSpPr>
        <p:spPr>
          <a:xfrm>
            <a:off x="6198326" y="39754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Oval 464"/>
          <p:cNvSpPr/>
          <p:nvPr/>
        </p:nvSpPr>
        <p:spPr>
          <a:xfrm>
            <a:off x="6350726" y="41278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6" name="Oval 465"/>
          <p:cNvSpPr/>
          <p:nvPr/>
        </p:nvSpPr>
        <p:spPr>
          <a:xfrm>
            <a:off x="6503126" y="4280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7" name="Oval 466"/>
          <p:cNvSpPr/>
          <p:nvPr/>
        </p:nvSpPr>
        <p:spPr>
          <a:xfrm>
            <a:off x="6655526" y="4432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Oval 467"/>
          <p:cNvSpPr/>
          <p:nvPr/>
        </p:nvSpPr>
        <p:spPr>
          <a:xfrm>
            <a:off x="6807926" y="45850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9" name="Oval 468"/>
          <p:cNvSpPr/>
          <p:nvPr/>
        </p:nvSpPr>
        <p:spPr>
          <a:xfrm>
            <a:off x="6960326" y="47374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Oval 469"/>
          <p:cNvSpPr/>
          <p:nvPr/>
        </p:nvSpPr>
        <p:spPr>
          <a:xfrm>
            <a:off x="5893526" y="39754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1" name="Oval 470"/>
          <p:cNvSpPr/>
          <p:nvPr/>
        </p:nvSpPr>
        <p:spPr>
          <a:xfrm>
            <a:off x="6045926" y="41278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2" name="Oval 471"/>
          <p:cNvSpPr/>
          <p:nvPr/>
        </p:nvSpPr>
        <p:spPr>
          <a:xfrm>
            <a:off x="6198326" y="4280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Oval 472"/>
          <p:cNvSpPr/>
          <p:nvPr/>
        </p:nvSpPr>
        <p:spPr>
          <a:xfrm>
            <a:off x="6350726" y="4432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Oval 473"/>
          <p:cNvSpPr/>
          <p:nvPr/>
        </p:nvSpPr>
        <p:spPr>
          <a:xfrm>
            <a:off x="6503126" y="45850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Oval 474"/>
          <p:cNvSpPr/>
          <p:nvPr/>
        </p:nvSpPr>
        <p:spPr>
          <a:xfrm>
            <a:off x="6655526" y="47374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Oval 475"/>
          <p:cNvSpPr/>
          <p:nvPr/>
        </p:nvSpPr>
        <p:spPr>
          <a:xfrm>
            <a:off x="6807926" y="48898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7" name="Oval 476"/>
          <p:cNvSpPr/>
          <p:nvPr/>
        </p:nvSpPr>
        <p:spPr>
          <a:xfrm>
            <a:off x="5891348" y="42933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Oval 477"/>
          <p:cNvSpPr/>
          <p:nvPr/>
        </p:nvSpPr>
        <p:spPr>
          <a:xfrm>
            <a:off x="6043748" y="44457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Oval 478"/>
          <p:cNvSpPr/>
          <p:nvPr/>
        </p:nvSpPr>
        <p:spPr>
          <a:xfrm>
            <a:off x="6196148" y="45981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0" name="Oval 479"/>
          <p:cNvSpPr/>
          <p:nvPr/>
        </p:nvSpPr>
        <p:spPr>
          <a:xfrm>
            <a:off x="6348548" y="47505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Oval 480"/>
          <p:cNvSpPr/>
          <p:nvPr/>
        </p:nvSpPr>
        <p:spPr>
          <a:xfrm>
            <a:off x="6500948" y="49029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2" name="Oval 481"/>
          <p:cNvSpPr/>
          <p:nvPr/>
        </p:nvSpPr>
        <p:spPr>
          <a:xfrm>
            <a:off x="6653348" y="50553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3" name="Oval 482"/>
          <p:cNvSpPr/>
          <p:nvPr/>
        </p:nvSpPr>
        <p:spPr>
          <a:xfrm>
            <a:off x="5893526" y="45850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Oval 483"/>
          <p:cNvSpPr/>
          <p:nvPr/>
        </p:nvSpPr>
        <p:spPr>
          <a:xfrm>
            <a:off x="5904411" y="46743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Oval 484"/>
          <p:cNvSpPr/>
          <p:nvPr/>
        </p:nvSpPr>
        <p:spPr>
          <a:xfrm>
            <a:off x="6056811" y="48267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Oval 485"/>
          <p:cNvSpPr/>
          <p:nvPr/>
        </p:nvSpPr>
        <p:spPr>
          <a:xfrm>
            <a:off x="6209211" y="49791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7" name="Oval 486"/>
          <p:cNvSpPr/>
          <p:nvPr/>
        </p:nvSpPr>
        <p:spPr>
          <a:xfrm>
            <a:off x="6361611" y="5131526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8" name="Oval 487"/>
          <p:cNvSpPr/>
          <p:nvPr/>
        </p:nvSpPr>
        <p:spPr>
          <a:xfrm>
            <a:off x="6450874" y="5231674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Oval 488"/>
          <p:cNvSpPr/>
          <p:nvPr/>
        </p:nvSpPr>
        <p:spPr>
          <a:xfrm>
            <a:off x="5893526" y="5016137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0" name="Oval 489"/>
          <p:cNvSpPr/>
          <p:nvPr/>
        </p:nvSpPr>
        <p:spPr>
          <a:xfrm>
            <a:off x="6096000" y="5181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1" name="Oval 490"/>
          <p:cNvSpPr/>
          <p:nvPr/>
        </p:nvSpPr>
        <p:spPr>
          <a:xfrm>
            <a:off x="6248400" y="541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Oval 491"/>
          <p:cNvSpPr/>
          <p:nvPr/>
        </p:nvSpPr>
        <p:spPr>
          <a:xfrm>
            <a:off x="5893526" y="5334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3" name="Oval 492"/>
          <p:cNvSpPr/>
          <p:nvPr/>
        </p:nvSpPr>
        <p:spPr>
          <a:xfrm>
            <a:off x="6045926" y="556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Oval 493"/>
          <p:cNvSpPr/>
          <p:nvPr/>
        </p:nvSpPr>
        <p:spPr>
          <a:xfrm>
            <a:off x="5891348" y="5623559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Oval 494"/>
          <p:cNvSpPr/>
          <p:nvPr/>
        </p:nvSpPr>
        <p:spPr>
          <a:xfrm>
            <a:off x="5867400" y="5791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6" name="Oval 495"/>
          <p:cNvSpPr/>
          <p:nvPr/>
        </p:nvSpPr>
        <p:spPr>
          <a:xfrm>
            <a:off x="6960326" y="3886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Oval 496"/>
          <p:cNvSpPr/>
          <p:nvPr/>
        </p:nvSpPr>
        <p:spPr>
          <a:xfrm>
            <a:off x="6934200" y="3581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8" name="Oval 497"/>
          <p:cNvSpPr/>
          <p:nvPr/>
        </p:nvSpPr>
        <p:spPr>
          <a:xfrm>
            <a:off x="6934200" y="3352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Oval 498"/>
          <p:cNvSpPr/>
          <p:nvPr/>
        </p:nvSpPr>
        <p:spPr>
          <a:xfrm>
            <a:off x="6934200" y="3124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0" name="Oval 499"/>
          <p:cNvSpPr/>
          <p:nvPr/>
        </p:nvSpPr>
        <p:spPr>
          <a:xfrm>
            <a:off x="6934200" y="2895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1" name="Oval 500"/>
          <p:cNvSpPr/>
          <p:nvPr/>
        </p:nvSpPr>
        <p:spPr>
          <a:xfrm>
            <a:off x="6934200" y="2743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2" name="Oval 501"/>
          <p:cNvSpPr/>
          <p:nvPr/>
        </p:nvSpPr>
        <p:spPr>
          <a:xfrm>
            <a:off x="6921137" y="2514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Oval 502"/>
          <p:cNvSpPr/>
          <p:nvPr/>
        </p:nvSpPr>
        <p:spPr>
          <a:xfrm>
            <a:off x="6934200" y="2362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4" name="Oval 503"/>
          <p:cNvSpPr/>
          <p:nvPr/>
        </p:nvSpPr>
        <p:spPr>
          <a:xfrm>
            <a:off x="6947263" y="2209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Oval 504"/>
          <p:cNvSpPr/>
          <p:nvPr/>
        </p:nvSpPr>
        <p:spPr>
          <a:xfrm>
            <a:off x="69342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6" name="Oval 505"/>
          <p:cNvSpPr/>
          <p:nvPr/>
        </p:nvSpPr>
        <p:spPr>
          <a:xfrm>
            <a:off x="6934200" y="1513115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Oval 506"/>
          <p:cNvSpPr/>
          <p:nvPr/>
        </p:nvSpPr>
        <p:spPr>
          <a:xfrm>
            <a:off x="6921137" y="1232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8" name="Oval 507"/>
          <p:cNvSpPr/>
          <p:nvPr/>
        </p:nvSpPr>
        <p:spPr>
          <a:xfrm>
            <a:off x="6934200" y="687978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Oval 508"/>
          <p:cNvSpPr/>
          <p:nvPr/>
        </p:nvSpPr>
        <p:spPr>
          <a:xfrm>
            <a:off x="6733904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0" name="Oval 509"/>
          <p:cNvSpPr/>
          <p:nvPr/>
        </p:nvSpPr>
        <p:spPr>
          <a:xfrm>
            <a:off x="6529252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1" name="Oval 510"/>
          <p:cNvSpPr/>
          <p:nvPr/>
        </p:nvSpPr>
        <p:spPr>
          <a:xfrm>
            <a:off x="6681652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" name="Oval 511"/>
          <p:cNvSpPr/>
          <p:nvPr/>
        </p:nvSpPr>
        <p:spPr>
          <a:xfrm>
            <a:off x="63246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Oval 512"/>
          <p:cNvSpPr/>
          <p:nvPr/>
        </p:nvSpPr>
        <p:spPr>
          <a:xfrm>
            <a:off x="6437811" y="8512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4" name="Oval 513"/>
          <p:cNvSpPr/>
          <p:nvPr/>
        </p:nvSpPr>
        <p:spPr>
          <a:xfrm>
            <a:off x="6542315" y="1003663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Oval 514"/>
          <p:cNvSpPr/>
          <p:nvPr/>
        </p:nvSpPr>
        <p:spPr>
          <a:xfrm>
            <a:off x="6122126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6" name="Oval 515"/>
          <p:cNvSpPr/>
          <p:nvPr/>
        </p:nvSpPr>
        <p:spPr>
          <a:xfrm>
            <a:off x="6274526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Oval 516"/>
          <p:cNvSpPr/>
          <p:nvPr/>
        </p:nvSpPr>
        <p:spPr>
          <a:xfrm>
            <a:off x="6426926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Oval 517"/>
          <p:cNvSpPr/>
          <p:nvPr/>
        </p:nvSpPr>
        <p:spPr>
          <a:xfrm>
            <a:off x="6579326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9" name="Oval 518"/>
          <p:cNvSpPr/>
          <p:nvPr/>
        </p:nvSpPr>
        <p:spPr>
          <a:xfrm>
            <a:off x="59436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0" name="Oval 519"/>
          <p:cNvSpPr/>
          <p:nvPr/>
        </p:nvSpPr>
        <p:spPr>
          <a:xfrm>
            <a:off x="60960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1" name="Oval 520"/>
          <p:cNvSpPr/>
          <p:nvPr/>
        </p:nvSpPr>
        <p:spPr>
          <a:xfrm>
            <a:off x="62484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2" name="Oval 521"/>
          <p:cNvSpPr/>
          <p:nvPr/>
        </p:nvSpPr>
        <p:spPr>
          <a:xfrm>
            <a:off x="64008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Oval 522"/>
          <p:cNvSpPr/>
          <p:nvPr/>
        </p:nvSpPr>
        <p:spPr>
          <a:xfrm>
            <a:off x="57150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Oval 523"/>
          <p:cNvSpPr/>
          <p:nvPr/>
        </p:nvSpPr>
        <p:spPr>
          <a:xfrm>
            <a:off x="58674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Oval 524"/>
          <p:cNvSpPr/>
          <p:nvPr/>
        </p:nvSpPr>
        <p:spPr>
          <a:xfrm>
            <a:off x="60198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6" name="Oval 525"/>
          <p:cNvSpPr/>
          <p:nvPr/>
        </p:nvSpPr>
        <p:spPr>
          <a:xfrm>
            <a:off x="61722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7" name="Oval 526"/>
          <p:cNvSpPr/>
          <p:nvPr/>
        </p:nvSpPr>
        <p:spPr>
          <a:xfrm>
            <a:off x="63246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Oval 527"/>
          <p:cNvSpPr/>
          <p:nvPr/>
        </p:nvSpPr>
        <p:spPr>
          <a:xfrm>
            <a:off x="5460274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9" name="Oval 528"/>
          <p:cNvSpPr/>
          <p:nvPr/>
        </p:nvSpPr>
        <p:spPr>
          <a:xfrm>
            <a:off x="5612674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Oval 529"/>
          <p:cNvSpPr/>
          <p:nvPr/>
        </p:nvSpPr>
        <p:spPr>
          <a:xfrm>
            <a:off x="5765074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1" name="Oval 530"/>
          <p:cNvSpPr/>
          <p:nvPr/>
        </p:nvSpPr>
        <p:spPr>
          <a:xfrm>
            <a:off x="5917474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Oval 531"/>
          <p:cNvSpPr/>
          <p:nvPr/>
        </p:nvSpPr>
        <p:spPr>
          <a:xfrm>
            <a:off x="6069874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3" name="Oval 532"/>
          <p:cNvSpPr/>
          <p:nvPr/>
        </p:nvSpPr>
        <p:spPr>
          <a:xfrm>
            <a:off x="6222274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4" name="Oval 533"/>
          <p:cNvSpPr/>
          <p:nvPr/>
        </p:nvSpPr>
        <p:spPr>
          <a:xfrm>
            <a:off x="51816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5" name="Oval 534"/>
          <p:cNvSpPr/>
          <p:nvPr/>
        </p:nvSpPr>
        <p:spPr>
          <a:xfrm>
            <a:off x="53340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Oval 535"/>
          <p:cNvSpPr/>
          <p:nvPr/>
        </p:nvSpPr>
        <p:spPr>
          <a:xfrm>
            <a:off x="54864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Oval 536"/>
          <p:cNvSpPr/>
          <p:nvPr/>
        </p:nvSpPr>
        <p:spPr>
          <a:xfrm>
            <a:off x="56388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8" name="Oval 537"/>
          <p:cNvSpPr/>
          <p:nvPr/>
        </p:nvSpPr>
        <p:spPr>
          <a:xfrm>
            <a:off x="57912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Oval 538"/>
          <p:cNvSpPr/>
          <p:nvPr/>
        </p:nvSpPr>
        <p:spPr>
          <a:xfrm>
            <a:off x="59436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0" name="Oval 539"/>
          <p:cNvSpPr/>
          <p:nvPr/>
        </p:nvSpPr>
        <p:spPr>
          <a:xfrm>
            <a:off x="60960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1" name="Oval 540"/>
          <p:cNvSpPr/>
          <p:nvPr/>
        </p:nvSpPr>
        <p:spPr>
          <a:xfrm>
            <a:off x="49530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2" name="Oval 541"/>
          <p:cNvSpPr/>
          <p:nvPr/>
        </p:nvSpPr>
        <p:spPr>
          <a:xfrm>
            <a:off x="51054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3" name="Oval 542"/>
          <p:cNvSpPr/>
          <p:nvPr/>
        </p:nvSpPr>
        <p:spPr>
          <a:xfrm>
            <a:off x="52578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Oval 543"/>
          <p:cNvSpPr/>
          <p:nvPr/>
        </p:nvSpPr>
        <p:spPr>
          <a:xfrm>
            <a:off x="54102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5" name="Oval 544"/>
          <p:cNvSpPr/>
          <p:nvPr/>
        </p:nvSpPr>
        <p:spPr>
          <a:xfrm>
            <a:off x="55626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Oval 545"/>
          <p:cNvSpPr/>
          <p:nvPr/>
        </p:nvSpPr>
        <p:spPr>
          <a:xfrm>
            <a:off x="57150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7" name="Oval 546"/>
          <p:cNvSpPr/>
          <p:nvPr/>
        </p:nvSpPr>
        <p:spPr>
          <a:xfrm>
            <a:off x="58674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8" name="Oval 547"/>
          <p:cNvSpPr/>
          <p:nvPr/>
        </p:nvSpPr>
        <p:spPr>
          <a:xfrm>
            <a:off x="60198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9" name="Oval 548"/>
          <p:cNvSpPr/>
          <p:nvPr/>
        </p:nvSpPr>
        <p:spPr>
          <a:xfrm>
            <a:off x="47244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0" name="Oval 549"/>
          <p:cNvSpPr/>
          <p:nvPr/>
        </p:nvSpPr>
        <p:spPr>
          <a:xfrm>
            <a:off x="48768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1" name="Oval 550"/>
          <p:cNvSpPr/>
          <p:nvPr/>
        </p:nvSpPr>
        <p:spPr>
          <a:xfrm>
            <a:off x="50292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Oval 551"/>
          <p:cNvSpPr/>
          <p:nvPr/>
        </p:nvSpPr>
        <p:spPr>
          <a:xfrm>
            <a:off x="51816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3" name="Oval 552"/>
          <p:cNvSpPr/>
          <p:nvPr/>
        </p:nvSpPr>
        <p:spPr>
          <a:xfrm>
            <a:off x="53340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Oval 553"/>
          <p:cNvSpPr/>
          <p:nvPr/>
        </p:nvSpPr>
        <p:spPr>
          <a:xfrm>
            <a:off x="54864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Oval 554"/>
          <p:cNvSpPr/>
          <p:nvPr/>
        </p:nvSpPr>
        <p:spPr>
          <a:xfrm>
            <a:off x="56388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Oval 555"/>
          <p:cNvSpPr/>
          <p:nvPr/>
        </p:nvSpPr>
        <p:spPr>
          <a:xfrm>
            <a:off x="57912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Oval 556"/>
          <p:cNvSpPr/>
          <p:nvPr/>
        </p:nvSpPr>
        <p:spPr>
          <a:xfrm>
            <a:off x="44958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8" name="Oval 557"/>
          <p:cNvSpPr/>
          <p:nvPr/>
        </p:nvSpPr>
        <p:spPr>
          <a:xfrm>
            <a:off x="46482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Oval 558"/>
          <p:cNvSpPr/>
          <p:nvPr/>
        </p:nvSpPr>
        <p:spPr>
          <a:xfrm>
            <a:off x="48006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0" name="Oval 559"/>
          <p:cNvSpPr/>
          <p:nvPr/>
        </p:nvSpPr>
        <p:spPr>
          <a:xfrm>
            <a:off x="49530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Oval 560"/>
          <p:cNvSpPr/>
          <p:nvPr/>
        </p:nvSpPr>
        <p:spPr>
          <a:xfrm>
            <a:off x="51054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2" name="Oval 561"/>
          <p:cNvSpPr/>
          <p:nvPr/>
        </p:nvSpPr>
        <p:spPr>
          <a:xfrm>
            <a:off x="52578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Oval 562"/>
          <p:cNvSpPr/>
          <p:nvPr/>
        </p:nvSpPr>
        <p:spPr>
          <a:xfrm>
            <a:off x="54102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4" name="Oval 563"/>
          <p:cNvSpPr/>
          <p:nvPr/>
        </p:nvSpPr>
        <p:spPr>
          <a:xfrm>
            <a:off x="55626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Oval 564"/>
          <p:cNvSpPr/>
          <p:nvPr/>
        </p:nvSpPr>
        <p:spPr>
          <a:xfrm>
            <a:off x="5715000" y="1905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6" name="Oval 565"/>
          <p:cNvSpPr/>
          <p:nvPr/>
        </p:nvSpPr>
        <p:spPr>
          <a:xfrm>
            <a:off x="42672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Oval 566"/>
          <p:cNvSpPr/>
          <p:nvPr/>
        </p:nvSpPr>
        <p:spPr>
          <a:xfrm>
            <a:off x="44196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8" name="Oval 567"/>
          <p:cNvSpPr/>
          <p:nvPr/>
        </p:nvSpPr>
        <p:spPr>
          <a:xfrm>
            <a:off x="45720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Oval 568"/>
          <p:cNvSpPr/>
          <p:nvPr/>
        </p:nvSpPr>
        <p:spPr>
          <a:xfrm>
            <a:off x="47244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0" name="Oval 569"/>
          <p:cNvSpPr/>
          <p:nvPr/>
        </p:nvSpPr>
        <p:spPr>
          <a:xfrm>
            <a:off x="48768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Oval 570"/>
          <p:cNvSpPr/>
          <p:nvPr/>
        </p:nvSpPr>
        <p:spPr>
          <a:xfrm>
            <a:off x="50292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2" name="Oval 571"/>
          <p:cNvSpPr/>
          <p:nvPr/>
        </p:nvSpPr>
        <p:spPr>
          <a:xfrm>
            <a:off x="51816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Oval 572"/>
          <p:cNvSpPr/>
          <p:nvPr/>
        </p:nvSpPr>
        <p:spPr>
          <a:xfrm>
            <a:off x="53340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Oval 573"/>
          <p:cNvSpPr/>
          <p:nvPr/>
        </p:nvSpPr>
        <p:spPr>
          <a:xfrm>
            <a:off x="40386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5" name="Oval 574"/>
          <p:cNvSpPr/>
          <p:nvPr/>
        </p:nvSpPr>
        <p:spPr>
          <a:xfrm>
            <a:off x="41910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6" name="Oval 575"/>
          <p:cNvSpPr/>
          <p:nvPr/>
        </p:nvSpPr>
        <p:spPr>
          <a:xfrm>
            <a:off x="43434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Oval 576"/>
          <p:cNvSpPr/>
          <p:nvPr/>
        </p:nvSpPr>
        <p:spPr>
          <a:xfrm>
            <a:off x="44958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8" name="Oval 577"/>
          <p:cNvSpPr/>
          <p:nvPr/>
        </p:nvSpPr>
        <p:spPr>
          <a:xfrm>
            <a:off x="46482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Oval 578"/>
          <p:cNvSpPr/>
          <p:nvPr/>
        </p:nvSpPr>
        <p:spPr>
          <a:xfrm>
            <a:off x="48006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Oval 579"/>
          <p:cNvSpPr/>
          <p:nvPr/>
        </p:nvSpPr>
        <p:spPr>
          <a:xfrm>
            <a:off x="49530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Oval 580"/>
          <p:cNvSpPr/>
          <p:nvPr/>
        </p:nvSpPr>
        <p:spPr>
          <a:xfrm>
            <a:off x="51054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Oval 581"/>
          <p:cNvSpPr/>
          <p:nvPr/>
        </p:nvSpPr>
        <p:spPr>
          <a:xfrm>
            <a:off x="38100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Oval 582"/>
          <p:cNvSpPr/>
          <p:nvPr/>
        </p:nvSpPr>
        <p:spPr>
          <a:xfrm>
            <a:off x="39624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4" name="Oval 583"/>
          <p:cNvSpPr/>
          <p:nvPr/>
        </p:nvSpPr>
        <p:spPr>
          <a:xfrm>
            <a:off x="41148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Oval 584"/>
          <p:cNvSpPr/>
          <p:nvPr/>
        </p:nvSpPr>
        <p:spPr>
          <a:xfrm>
            <a:off x="42672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6" name="Oval 585"/>
          <p:cNvSpPr/>
          <p:nvPr/>
        </p:nvSpPr>
        <p:spPr>
          <a:xfrm>
            <a:off x="44196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7" name="Oval 586"/>
          <p:cNvSpPr/>
          <p:nvPr/>
        </p:nvSpPr>
        <p:spPr>
          <a:xfrm>
            <a:off x="45720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Oval 587"/>
          <p:cNvSpPr/>
          <p:nvPr/>
        </p:nvSpPr>
        <p:spPr>
          <a:xfrm>
            <a:off x="47244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9" name="Oval 588"/>
          <p:cNvSpPr/>
          <p:nvPr/>
        </p:nvSpPr>
        <p:spPr>
          <a:xfrm>
            <a:off x="48768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Oval 589"/>
          <p:cNvSpPr/>
          <p:nvPr/>
        </p:nvSpPr>
        <p:spPr>
          <a:xfrm>
            <a:off x="35814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Oval 591"/>
          <p:cNvSpPr/>
          <p:nvPr/>
        </p:nvSpPr>
        <p:spPr>
          <a:xfrm>
            <a:off x="37338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3" name="Oval 592"/>
          <p:cNvSpPr/>
          <p:nvPr/>
        </p:nvSpPr>
        <p:spPr>
          <a:xfrm>
            <a:off x="38862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4" name="Oval 593"/>
          <p:cNvSpPr/>
          <p:nvPr/>
        </p:nvSpPr>
        <p:spPr>
          <a:xfrm>
            <a:off x="40386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Oval 594"/>
          <p:cNvSpPr/>
          <p:nvPr/>
        </p:nvSpPr>
        <p:spPr>
          <a:xfrm>
            <a:off x="41910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6" name="Oval 595"/>
          <p:cNvSpPr/>
          <p:nvPr/>
        </p:nvSpPr>
        <p:spPr>
          <a:xfrm>
            <a:off x="43434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7" name="Oval 596"/>
          <p:cNvSpPr/>
          <p:nvPr/>
        </p:nvSpPr>
        <p:spPr>
          <a:xfrm>
            <a:off x="44958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Oval 597"/>
          <p:cNvSpPr/>
          <p:nvPr/>
        </p:nvSpPr>
        <p:spPr>
          <a:xfrm>
            <a:off x="46482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9" name="Oval 598"/>
          <p:cNvSpPr/>
          <p:nvPr/>
        </p:nvSpPr>
        <p:spPr>
          <a:xfrm>
            <a:off x="33528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Oval 599"/>
          <p:cNvSpPr/>
          <p:nvPr/>
        </p:nvSpPr>
        <p:spPr>
          <a:xfrm>
            <a:off x="35052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1" name="Oval 600"/>
          <p:cNvSpPr/>
          <p:nvPr/>
        </p:nvSpPr>
        <p:spPr>
          <a:xfrm>
            <a:off x="36576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Oval 601"/>
          <p:cNvSpPr/>
          <p:nvPr/>
        </p:nvSpPr>
        <p:spPr>
          <a:xfrm>
            <a:off x="38100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Oval 602"/>
          <p:cNvSpPr/>
          <p:nvPr/>
        </p:nvSpPr>
        <p:spPr>
          <a:xfrm>
            <a:off x="39624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" name="Oval 603"/>
          <p:cNvSpPr/>
          <p:nvPr/>
        </p:nvSpPr>
        <p:spPr>
          <a:xfrm>
            <a:off x="41148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Oval 604"/>
          <p:cNvSpPr/>
          <p:nvPr/>
        </p:nvSpPr>
        <p:spPr>
          <a:xfrm>
            <a:off x="42672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Oval 605"/>
          <p:cNvSpPr/>
          <p:nvPr/>
        </p:nvSpPr>
        <p:spPr>
          <a:xfrm>
            <a:off x="44196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Oval 606"/>
          <p:cNvSpPr/>
          <p:nvPr/>
        </p:nvSpPr>
        <p:spPr>
          <a:xfrm>
            <a:off x="31242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Oval 607"/>
          <p:cNvSpPr/>
          <p:nvPr/>
        </p:nvSpPr>
        <p:spPr>
          <a:xfrm>
            <a:off x="32766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9" name="Oval 608"/>
          <p:cNvSpPr/>
          <p:nvPr/>
        </p:nvSpPr>
        <p:spPr>
          <a:xfrm>
            <a:off x="34290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0" name="Oval 609"/>
          <p:cNvSpPr/>
          <p:nvPr/>
        </p:nvSpPr>
        <p:spPr>
          <a:xfrm>
            <a:off x="35814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1" name="Oval 610"/>
          <p:cNvSpPr/>
          <p:nvPr/>
        </p:nvSpPr>
        <p:spPr>
          <a:xfrm>
            <a:off x="37338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2" name="Oval 611"/>
          <p:cNvSpPr/>
          <p:nvPr/>
        </p:nvSpPr>
        <p:spPr>
          <a:xfrm>
            <a:off x="38862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3" name="Oval 612"/>
          <p:cNvSpPr/>
          <p:nvPr/>
        </p:nvSpPr>
        <p:spPr>
          <a:xfrm>
            <a:off x="40386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" name="Oval 613"/>
          <p:cNvSpPr/>
          <p:nvPr/>
        </p:nvSpPr>
        <p:spPr>
          <a:xfrm>
            <a:off x="41910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" name="Oval 614"/>
          <p:cNvSpPr/>
          <p:nvPr/>
        </p:nvSpPr>
        <p:spPr>
          <a:xfrm>
            <a:off x="2895600" y="685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6" name="Oval 615"/>
          <p:cNvSpPr/>
          <p:nvPr/>
        </p:nvSpPr>
        <p:spPr>
          <a:xfrm>
            <a:off x="30480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Oval 616"/>
          <p:cNvSpPr/>
          <p:nvPr/>
        </p:nvSpPr>
        <p:spPr>
          <a:xfrm>
            <a:off x="32004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8" name="Oval 617"/>
          <p:cNvSpPr/>
          <p:nvPr/>
        </p:nvSpPr>
        <p:spPr>
          <a:xfrm>
            <a:off x="33528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Oval 618"/>
          <p:cNvSpPr/>
          <p:nvPr/>
        </p:nvSpPr>
        <p:spPr>
          <a:xfrm>
            <a:off x="35052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0" name="Oval 619"/>
          <p:cNvSpPr/>
          <p:nvPr/>
        </p:nvSpPr>
        <p:spPr>
          <a:xfrm>
            <a:off x="36576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Oval 620"/>
          <p:cNvSpPr/>
          <p:nvPr/>
        </p:nvSpPr>
        <p:spPr>
          <a:xfrm>
            <a:off x="38100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Oval 621"/>
          <p:cNvSpPr/>
          <p:nvPr/>
        </p:nvSpPr>
        <p:spPr>
          <a:xfrm>
            <a:off x="39624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Oval 622"/>
          <p:cNvSpPr/>
          <p:nvPr/>
        </p:nvSpPr>
        <p:spPr>
          <a:xfrm>
            <a:off x="2743200" y="838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Oval 623"/>
          <p:cNvSpPr/>
          <p:nvPr/>
        </p:nvSpPr>
        <p:spPr>
          <a:xfrm>
            <a:off x="28956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Oval 624"/>
          <p:cNvSpPr/>
          <p:nvPr/>
        </p:nvSpPr>
        <p:spPr>
          <a:xfrm>
            <a:off x="30480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Oval 625"/>
          <p:cNvSpPr/>
          <p:nvPr/>
        </p:nvSpPr>
        <p:spPr>
          <a:xfrm>
            <a:off x="32004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7" name="Oval 626"/>
          <p:cNvSpPr/>
          <p:nvPr/>
        </p:nvSpPr>
        <p:spPr>
          <a:xfrm>
            <a:off x="33528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8" name="Oval 627"/>
          <p:cNvSpPr/>
          <p:nvPr/>
        </p:nvSpPr>
        <p:spPr>
          <a:xfrm>
            <a:off x="35052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9" name="Oval 628"/>
          <p:cNvSpPr/>
          <p:nvPr/>
        </p:nvSpPr>
        <p:spPr>
          <a:xfrm>
            <a:off x="36576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0" name="Oval 629"/>
          <p:cNvSpPr/>
          <p:nvPr/>
        </p:nvSpPr>
        <p:spPr>
          <a:xfrm>
            <a:off x="2590800" y="990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1" name="Oval 630"/>
          <p:cNvSpPr/>
          <p:nvPr/>
        </p:nvSpPr>
        <p:spPr>
          <a:xfrm>
            <a:off x="27432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2" name="Oval 631"/>
          <p:cNvSpPr/>
          <p:nvPr/>
        </p:nvSpPr>
        <p:spPr>
          <a:xfrm>
            <a:off x="28956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Oval 632"/>
          <p:cNvSpPr/>
          <p:nvPr/>
        </p:nvSpPr>
        <p:spPr>
          <a:xfrm>
            <a:off x="30480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4" name="Oval 633"/>
          <p:cNvSpPr/>
          <p:nvPr/>
        </p:nvSpPr>
        <p:spPr>
          <a:xfrm>
            <a:off x="32004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5" name="Oval 634"/>
          <p:cNvSpPr/>
          <p:nvPr/>
        </p:nvSpPr>
        <p:spPr>
          <a:xfrm>
            <a:off x="33528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6" name="Oval 635"/>
          <p:cNvSpPr/>
          <p:nvPr/>
        </p:nvSpPr>
        <p:spPr>
          <a:xfrm>
            <a:off x="2438400" y="11430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7" name="Oval 636"/>
          <p:cNvSpPr/>
          <p:nvPr/>
        </p:nvSpPr>
        <p:spPr>
          <a:xfrm>
            <a:off x="25908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Oval 637"/>
          <p:cNvSpPr/>
          <p:nvPr/>
        </p:nvSpPr>
        <p:spPr>
          <a:xfrm>
            <a:off x="27432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9" name="Oval 638"/>
          <p:cNvSpPr/>
          <p:nvPr/>
        </p:nvSpPr>
        <p:spPr>
          <a:xfrm>
            <a:off x="28956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Oval 639"/>
          <p:cNvSpPr/>
          <p:nvPr/>
        </p:nvSpPr>
        <p:spPr>
          <a:xfrm>
            <a:off x="30480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1" name="Oval 640"/>
          <p:cNvSpPr/>
          <p:nvPr/>
        </p:nvSpPr>
        <p:spPr>
          <a:xfrm>
            <a:off x="2286000" y="12954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2" name="Oval 641"/>
          <p:cNvSpPr/>
          <p:nvPr/>
        </p:nvSpPr>
        <p:spPr>
          <a:xfrm>
            <a:off x="24384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3" name="Oval 642"/>
          <p:cNvSpPr/>
          <p:nvPr/>
        </p:nvSpPr>
        <p:spPr>
          <a:xfrm>
            <a:off x="25908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4" name="Oval 643"/>
          <p:cNvSpPr/>
          <p:nvPr/>
        </p:nvSpPr>
        <p:spPr>
          <a:xfrm>
            <a:off x="27432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Oval 644"/>
          <p:cNvSpPr/>
          <p:nvPr/>
        </p:nvSpPr>
        <p:spPr>
          <a:xfrm>
            <a:off x="2133600" y="14478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Oval 645"/>
          <p:cNvSpPr/>
          <p:nvPr/>
        </p:nvSpPr>
        <p:spPr>
          <a:xfrm>
            <a:off x="2286000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Oval 646"/>
          <p:cNvSpPr/>
          <p:nvPr/>
        </p:nvSpPr>
        <p:spPr>
          <a:xfrm>
            <a:off x="24384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Oval 647"/>
          <p:cNvSpPr/>
          <p:nvPr/>
        </p:nvSpPr>
        <p:spPr>
          <a:xfrm>
            <a:off x="1983378" y="16002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Oval 648"/>
          <p:cNvSpPr/>
          <p:nvPr/>
        </p:nvSpPr>
        <p:spPr>
          <a:xfrm>
            <a:off x="2135778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Oval 649"/>
          <p:cNvSpPr/>
          <p:nvPr/>
        </p:nvSpPr>
        <p:spPr>
          <a:xfrm>
            <a:off x="1828800" y="1752600"/>
            <a:ext cx="304800" cy="304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TextBox 650"/>
          <p:cNvSpPr txBox="1"/>
          <p:nvPr/>
        </p:nvSpPr>
        <p:spPr>
          <a:xfrm>
            <a:off x="2362200" y="6248400"/>
            <a:ext cx="2483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কঠিন পদার্থের অণু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2" name="Right Arrow 651"/>
          <p:cNvSpPr/>
          <p:nvPr/>
        </p:nvSpPr>
        <p:spPr>
          <a:xfrm flipH="1">
            <a:off x="7620000" y="1600200"/>
            <a:ext cx="1600200" cy="762000"/>
          </a:xfrm>
          <a:prstGeom prst="rightArrow">
            <a:avLst/>
          </a:prstGeom>
          <a:solidFill>
            <a:srgbClr val="007A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কঠিন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পদার্থের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অণু</a:t>
            </a:r>
            <a:endParaRPr lang="en-US" sz="1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3" name="Right Arrow 652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54" name="Left Arrow 653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55" name="Rounded Rectangle 654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56" name="Rounded Rectangle 655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5 -0.00185 L -0.16667 1.48148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" y="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" grpId="0"/>
      <p:bldP spid="65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62400" y="2667000"/>
            <a:ext cx="3810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495800" y="2667000"/>
            <a:ext cx="381000" cy="304800"/>
          </a:xfrm>
          <a:prstGeom prst="ellipse">
            <a:avLst/>
          </a:prstGeom>
          <a:solidFill>
            <a:srgbClr val="0066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67200" y="2286000"/>
            <a:ext cx="381000" cy="304800"/>
          </a:xfrm>
          <a:prstGeom prst="ellipse">
            <a:avLst/>
          </a:prstGeom>
          <a:solidFill>
            <a:srgbClr val="CC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200400" y="2514600"/>
            <a:ext cx="381000" cy="304800"/>
          </a:xfrm>
          <a:prstGeom prst="ellipse">
            <a:avLst/>
          </a:prstGeom>
          <a:solidFill>
            <a:srgbClr val="66FF99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657600" y="2286000"/>
            <a:ext cx="381000" cy="3048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724400" y="2286000"/>
            <a:ext cx="3810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90800" y="2667000"/>
            <a:ext cx="381000" cy="304800"/>
          </a:xfrm>
          <a:prstGeom prst="ellipse">
            <a:avLst/>
          </a:prstGeom>
          <a:solidFill>
            <a:srgbClr val="47CE4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 rot="13687050">
            <a:off x="5410200" y="2667000"/>
            <a:ext cx="3810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 rot="13687050">
            <a:off x="5943600" y="2667000"/>
            <a:ext cx="381000" cy="304800"/>
          </a:xfrm>
          <a:prstGeom prst="ellipse">
            <a:avLst/>
          </a:prstGeom>
          <a:solidFill>
            <a:srgbClr val="0066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rot="13687050">
            <a:off x="5715000" y="2286000"/>
            <a:ext cx="381000" cy="304800"/>
          </a:xfrm>
          <a:prstGeom prst="ellipse">
            <a:avLst/>
          </a:prstGeom>
          <a:solidFill>
            <a:srgbClr val="CC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rot="13687050">
            <a:off x="5715000" y="3048000"/>
            <a:ext cx="381000" cy="304800"/>
          </a:xfrm>
          <a:prstGeom prst="ellipse">
            <a:avLst/>
          </a:prstGeom>
          <a:solidFill>
            <a:srgbClr val="66FF99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 rot="13687050">
            <a:off x="5283857" y="2286000"/>
            <a:ext cx="381000" cy="3048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rot="13687050">
            <a:off x="6172200" y="2286000"/>
            <a:ext cx="3810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rot="13687050">
            <a:off x="5029200" y="2971800"/>
            <a:ext cx="381000" cy="304800"/>
          </a:xfrm>
          <a:prstGeom prst="ellipse">
            <a:avLst/>
          </a:prstGeom>
          <a:solidFill>
            <a:srgbClr val="47CE4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419600" y="3581400"/>
            <a:ext cx="3810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953000" y="3581400"/>
            <a:ext cx="381000" cy="304800"/>
          </a:xfrm>
          <a:prstGeom prst="ellipse">
            <a:avLst/>
          </a:prstGeom>
          <a:solidFill>
            <a:srgbClr val="0066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724400" y="3200400"/>
            <a:ext cx="381000" cy="304800"/>
          </a:xfrm>
          <a:prstGeom prst="ellipse">
            <a:avLst/>
          </a:prstGeom>
          <a:solidFill>
            <a:srgbClr val="CC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724400" y="3962400"/>
            <a:ext cx="381000" cy="304800"/>
          </a:xfrm>
          <a:prstGeom prst="ellipse">
            <a:avLst/>
          </a:prstGeom>
          <a:solidFill>
            <a:srgbClr val="66FF99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05200" y="2895600"/>
            <a:ext cx="381000" cy="3048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562600" y="3429000"/>
            <a:ext cx="3810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038600" y="3886200"/>
            <a:ext cx="381000" cy="304800"/>
          </a:xfrm>
          <a:prstGeom prst="ellipse">
            <a:avLst/>
          </a:prstGeom>
          <a:solidFill>
            <a:srgbClr val="47CE4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048000" y="3581400"/>
            <a:ext cx="381000" cy="304800"/>
          </a:xfrm>
          <a:prstGeom prst="ellipse">
            <a:avLst/>
          </a:prstGeom>
          <a:solidFill>
            <a:schemeClr val="accent2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81400" y="3581400"/>
            <a:ext cx="381000" cy="304800"/>
          </a:xfrm>
          <a:prstGeom prst="ellipse">
            <a:avLst/>
          </a:prstGeom>
          <a:solidFill>
            <a:srgbClr val="0066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52800" y="3200400"/>
            <a:ext cx="381000" cy="304800"/>
          </a:xfrm>
          <a:prstGeom prst="ellipse">
            <a:avLst/>
          </a:prstGeom>
          <a:solidFill>
            <a:srgbClr val="CC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52800" y="3962400"/>
            <a:ext cx="381000" cy="304800"/>
          </a:xfrm>
          <a:prstGeom prst="ellipse">
            <a:avLst/>
          </a:prstGeom>
          <a:solidFill>
            <a:srgbClr val="66FF99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743200" y="3200400"/>
            <a:ext cx="381000" cy="304800"/>
          </a:xfrm>
          <a:prstGeom prst="ellipse">
            <a:avLst/>
          </a:prstGeom>
          <a:solidFill>
            <a:srgbClr val="0000FF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038600" y="3124200"/>
            <a:ext cx="381000" cy="3048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667000" y="3886200"/>
            <a:ext cx="381000" cy="304800"/>
          </a:xfrm>
          <a:prstGeom prst="ellipse">
            <a:avLst/>
          </a:prstGeom>
          <a:solidFill>
            <a:srgbClr val="47CE40"/>
          </a:solidFill>
          <a:ln w="28575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905000" y="56388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FF0000"/>
                </a:solidFill>
              </a:rPr>
              <a:t>গ্যাসিয় পদার্থের অণু সমুহ 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4" name="Left Arrow 33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7 0.18825 C -0.07847 0.1783 -0.13351 0.12812 -0.12951 0.07631 C -0.12517 0.02474 -0.06372 -0.00949 0.00747 0.00046 C 0.07899 0.01063 0.13351 0.06105 0.12951 0.11239 C 0.12535 0.16443 0.06424 0.19819 -0.00747 0.18825 Z " pathEditMode="relative" rAng="11163633" ptsTypes="fffff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61 0.07747 C -0.05677 -0.01642 -0.0151 -0.08557 0.02344 -0.07632 C 0.06164 -0.06684 0.08247 0.01757 0.06962 0.11124 C 0.05677 0.20582 0.01476 0.27428 -0.02343 0.26503 C -0.06198 0.25555 -0.08264 0.17183 -0.06961 0.07747 Z " pathEditMode="relative" rAng="-4774187" ptsTypes="fffff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007 -0.06846 C -0.04566 -0.02799 -0.00608 0.04301 -0.02292 0.09065 C -0.03941 0.13714 -0.1059 0.14246 -0.17083 0.10175 C -0.23594 0.06059 -0.275 -0.01041 -0.25816 -0.05713 C -0.24167 -0.10454 -0.17535 -0.10939 -0.11007 -0.06846 Z " pathEditMode="relative" rAng="-20083817" ptsTypes="fffff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" y="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72895E-6 C 0.05104 -0.06684 0.11493 -0.09158 0.14253 -0.05458 C 0.16979 -0.01758 0.15034 0.06776 0.0993 0.13459 C 0.04809 0.20166 -0.0158 0.22595 -0.04306 0.18894 C -0.07049 0.15171 -0.05122 0.0673 3.05556E-6 2.72895E-6 Z " pathEditMode="relative" rAng="-2670601" ptsTypes="fffff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7 0.18825 C -0.07847 0.1783 -0.13351 0.12812 -0.12951 0.07631 C -0.12517 0.02474 -0.06372 -0.00949 0.00747 0.00046 C 0.07899 0.01063 0.13351 0.06105 0.12951 0.11239 C 0.12535 0.16443 0.06424 0.19819 -0.00747 0.18825 Z " pathEditMode="relative" rAng="11163633" ptsTypes="fffff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0"/>
                            </p:stCondLst>
                            <p:childTnLst>
                              <p:par>
                                <p:cTn id="35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889 0.08951 C 0.23455 0.16282 0.24775 0.25 0.21754 0.28331 C 0.18768 0.31638 0.12552 0.28354 0.07986 0.21023 C 0.03386 0.13622 0.02136 0.0495 0.05122 0.01642 C 0.08143 -0.01688 0.14289 0.01573 0.18889 0.08951 Z " pathEditMode="relative" rAng="3022462" ptsTypes="fffff"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0"/>
                            </p:stCondLst>
                            <p:childTnLst>
                              <p:par>
                                <p:cTn id="3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84 -0.0865 C 0.05416 -0.0754 0.10868 -0.02429 0.10416 0.02752 C 0.09948 0.07909 0.0375 0.11193 -0.03316 0.1006 C -0.10504 0.0895 -0.15903 0.03816 -0.15452 -0.01319 C -0.14983 -0.06522 -0.08837 -0.09783 -0.01684 -0.0865 Z " pathEditMode="relative" rAng="-21192964" ptsTypes="fffff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333 0.0555 C -0.13716 -0.00671 -0.1606 -0.08973 -0.1349 -0.12928 C -0.10938 -0.16836 -0.0441 -0.14917 0.00989 -0.08673 C 0.06407 -0.02359 0.08716 0.0592 0.06145 0.09806 C 0.03593 0.13784 -0.02899 0.11841 -0.08333 0.0555 Z " pathEditMode="relative" rAng="-8337025" ptsTypes="fffff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72895E-6 C 0.05104 -0.06684 0.11493 -0.09158 0.14253 -0.05458 C 0.16979 -0.01758 0.15034 0.06776 0.0993 0.13459 C 0.04809 0.20166 -0.0158 0.22595 -0.04306 0.18894 C -0.07049 0.15171 -0.05122 0.0673 3.05556E-6 2.72895E-6 Z " pathEditMode="relative" rAng="-2670601" ptsTypes="fffff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000"/>
                            </p:stCondLst>
                            <p:childTnLst>
                              <p:par>
                                <p:cTn id="4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899 0.04649 C 0.17465 -0.02683 0.2368 -0.05897 0.26666 -0.02613 C 0.29652 0.00671 0.2835 0.09436 0.23767 0.16721 C 0.19166 0.24098 0.13021 0.27359 0.10017 0.24029 C 0.06979 0.20652 0.08316 0.12118 0.12899 0.04649 Z " pathEditMode="relative" rAng="-3009513" ptsTypes="fffff">
                                      <p:cBhvr>
                                        <p:cTn id="4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" y="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0"/>
                            </p:stCondLst>
                            <p:childTnLst>
                              <p:par>
                                <p:cTn id="50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46 -0.00046 C -0.05 -0.0851 0.00487 -0.13575 0.03976 -0.11193 C 0.07448 -0.08834 0.07622 0.0007 0.04358 0.08557 C 0.01094 0.17091 -0.04409 0.22063 -0.07864 0.19704 C -0.11354 0.17322 -0.11527 0.08511 -0.08246 -0.00046 Z " pathEditMode="relative" rAng="-3776008" ptsTypes="fffff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" y="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000"/>
                            </p:stCondLst>
                            <p:childTnLst>
                              <p:par>
                                <p:cTn id="53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2 0.18825 C -0.07743 0.1783 -0.13247 0.12812 -0.12847 0.07631 C -0.12396 0.02474 -0.06267 -0.00949 0.00851 0.00046 C 0.08003 0.01063 0.13455 0.06105 0.13056 0.11239 C 0.12639 0.16443 0.06528 0.19819 -0.00642 0.18825 Z " pathEditMode="relative" rAng="11163633" ptsTypes="fffff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4000"/>
                            </p:stCondLst>
                            <p:childTnLst>
                              <p:par>
                                <p:cTn id="56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29 -4.95837E-6 C 0.12882 -4.95837E-6 0.1875 0.0421 0.1875 0.09436 C 0.1875 0.14617 0.12882 0.18872 0.05729 0.18872 C -0.01476 0.18872 -0.07292 0.14617 -0.07292 0.09436 C -0.07292 0.0421 -0.01476 -4.95837E-6 0.05729 -4.95837E-6 Z " pathEditMode="relative" rAng="0" ptsTypes="fffff">
                                      <p:cBhvr>
                                        <p:cTn id="5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0"/>
                            </p:stCondLst>
                            <p:childTnLst>
                              <p:par>
                                <p:cTn id="59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61 0.07747 C -0.05677 -0.01642 -0.0151 -0.08557 0.02344 -0.07632 C 0.06164 -0.06684 0.08247 0.01757 0.06962 0.11124 C 0.05677 0.20582 0.01476 0.27428 -0.02343 0.26503 C -0.06198 0.25555 -0.08264 0.17183 -0.06961 0.07747 Z " pathEditMode="relative" rAng="-4774187" ptsTypes="fffff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" y="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0"/>
                            </p:stCondLst>
                            <p:childTnLst>
                              <p:par>
                                <p:cTn id="62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36 0.06545 C -0.04549 -0.02521 0.00243 -0.08673 0.03976 -0.07077 C 0.07691 -0.05481 0.08924 0.03261 0.06736 0.12326 C 0.04531 0.21461 -0.00278 0.27544 -0.03976 0.25948 C -0.07726 0.24352 -0.08941 0.1568 -0.06736 0.06545 Z " pathEditMode="relative" rAng="-4331153" ptsTypes="fffff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0"/>
                            </p:stCondLst>
                            <p:childTnLst>
                              <p:par>
                                <p:cTn id="65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72895E-6 C 0.05104 -0.06684 0.11493 -0.09158 0.14253 -0.05458 C 0.16979 -0.01758 0.15034 0.06776 0.0993 0.13459 C 0.04809 0.20166 -0.0158 0.22595 -0.04306 0.18894 C -0.07049 0.15171 -0.05122 0.0673 3.05556E-6 2.72895E-6 Z " pathEditMode="relative" rAng="-2670601" ptsTypes="fffff">
                                      <p:cBhvr>
                                        <p:cTn id="6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000"/>
                            </p:stCondLst>
                            <p:childTnLst>
                              <p:par>
                                <p:cTn id="6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88 0.0222 C 0.09809 0.08858 0.11806 0.17322 0.09063 0.21068 C 0.06355 0.24792 -0.00086 0.22387 -0.05208 0.15726 C -0.10364 0.09043 -0.12291 0.00578 -0.09583 -0.03122 C -0.06857 -0.06869 -0.00486 -0.04487 0.04688 0.0222 Z " pathEditMode="relative" rAng="2658296" ptsTypes="fffff">
                                      <p:cBhvr>
                                        <p:cTn id="6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" y="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0"/>
                            </p:stCondLst>
                            <p:childTnLst>
                              <p:par>
                                <p:cTn id="7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6000"/>
                            </p:stCondLst>
                            <p:childTnLst>
                              <p:par>
                                <p:cTn id="7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2 0.18825 C -0.07743 0.1783 -0.13247 0.12812 -0.12847 0.07631 C -0.12396 0.02474 -0.06267 -0.00949 0.00851 0.00046 C 0.08003 0.01063 0.13455 0.06105 0.13056 0.11239 C 0.12639 0.16443 0.06528 0.19819 -0.00642 0.18825 Z " pathEditMode="relative" rAng="11163633" ptsTypes="fffff">
                                      <p:cBhvr>
                                        <p:cTn id="7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" y="-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8000"/>
                            </p:stCondLst>
                            <p:childTnLst>
                              <p:par>
                                <p:cTn id="7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0481E-7 C 0.07152 -8.0481E-7 0.13021 0.04209 0.13021 0.09436 C 0.13021 0.14616 0.07152 0.18871 5E-6 0.18871 C -0.07205 0.18871 -0.13021 0.14616 -0.13021 0.09436 C -0.13021 0.04209 -0.07205 -8.0481E-7 5E-6 -8.0481E-7 Z " pathEditMode="relative" rAng="0" ptsTypes="fffff">
                                      <p:cBhvr>
                                        <p:cTn id="7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0"/>
                            </p:stCondLst>
                            <p:childTnLst>
                              <p:par>
                                <p:cTn id="80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49 0.07261 C -0.10764 -0.00532 -0.11545 -0.09344 -0.08333 -0.1235 C -0.05156 -0.15333 0.00816 -0.11379 0.04914 -0.03631 C 0.0908 0.04255 0.09827 0.13043 0.06632 0.16003 C 0.03438 0.1901 -0.025 0.15101 -0.06649 0.07261 Z " pathEditMode="relative" rAng="-7503976" ptsTypes="fffff">
                                      <p:cBhvr>
                                        <p:cTn id="8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-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2000"/>
                            </p:stCondLst>
                            <p:childTnLst>
                              <p:par>
                                <p:cTn id="83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36 0.06545 C -0.04549 -0.02521 0.00243 -0.08673 0.03976 -0.07077 C 0.07691 -0.05481 0.08924 0.03261 0.06736 0.12326 C 0.04531 0.21461 -0.00278 0.27544 -0.03976 0.25948 C -0.07726 0.24352 -0.08941 0.1568 -0.06736 0.06545 Z " pathEditMode="relative" rAng="-4331153" ptsTypes="fffff">
                                      <p:cBhvr>
                                        <p:cTn id="8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000"/>
                            </p:stCondLst>
                            <p:childTnLst>
                              <p:par>
                                <p:cTn id="86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2.72895E-6 C 0.05104 -0.06684 0.11493 -0.09158 0.14253 -0.05458 C 0.16979 -0.01758 0.15034 0.06776 0.0993 0.13459 C 0.04809 0.20166 -0.0158 0.22595 -0.04306 0.18894 C -0.07049 0.15171 -0.05122 0.0673 3.05556E-6 2.72895E-6 Z " pathEditMode="relative" rAng="-2670601" ptsTypes="fffff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t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381000"/>
            <a:ext cx="6629400" cy="4830662"/>
          </a:xfrm>
          <a:prstGeom prst="rect">
            <a:avLst/>
          </a:prstGeom>
          <a:solidFill>
            <a:srgbClr val="CC0066"/>
          </a:solidFill>
        </p:spPr>
      </p:pic>
      <p:sp>
        <p:nvSpPr>
          <p:cNvPr id="6" name="Flowchart: Connector 5"/>
          <p:cNvSpPr/>
          <p:nvPr/>
        </p:nvSpPr>
        <p:spPr>
          <a:xfrm>
            <a:off x="1676400" y="3886200"/>
            <a:ext cx="1676400" cy="1676400"/>
          </a:xfrm>
          <a:prstGeom prst="flowChartConnector">
            <a:avLst/>
          </a:prstGeom>
          <a:solidFill>
            <a:srgbClr val="FF0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6400800" y="3886200"/>
            <a:ext cx="1600200" cy="1600200"/>
          </a:xfrm>
          <a:prstGeom prst="flowChartConnector">
            <a:avLst/>
          </a:prstGeom>
          <a:solidFill>
            <a:srgbClr val="007A37"/>
          </a:solidFill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9600" y="5511225"/>
            <a:ext cx="79576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পদার্থের একটি অণু অপর অণুর দিকে আকর্ষণ বলে ছুটে আসে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620000" y="1600200"/>
            <a:ext cx="457200" cy="457200"/>
          </a:xfrm>
          <a:prstGeom prst="ellipse">
            <a:avLst/>
          </a:prstGeom>
          <a:solidFill>
            <a:srgbClr val="DEF5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1630D"/>
                </a:solidFill>
              </a:ln>
              <a:solidFill>
                <a:srgbClr val="E9FE22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43600" y="4800600"/>
            <a:ext cx="457200" cy="381000"/>
          </a:xfrm>
          <a:prstGeom prst="ellipse">
            <a:avLst/>
          </a:prstGeom>
          <a:solidFill>
            <a:srgbClr val="F814D7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447800" y="1685107"/>
            <a:ext cx="457200" cy="381000"/>
          </a:xfrm>
          <a:prstGeom prst="ellipse">
            <a:avLst/>
          </a:prstGeom>
          <a:solidFill>
            <a:srgbClr val="C00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72200" y="1676400"/>
            <a:ext cx="381000" cy="228600"/>
          </a:xfrm>
          <a:prstGeom prst="ellipse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10000" y="1295400"/>
            <a:ext cx="381000" cy="228600"/>
          </a:xfrm>
          <a:prstGeom prst="ellipse">
            <a:avLst/>
          </a:prstGeom>
          <a:solidFill>
            <a:srgbClr val="12E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495800" y="3733800"/>
            <a:ext cx="3810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3048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95600" y="3429000"/>
            <a:ext cx="304800" cy="304800"/>
          </a:xfrm>
          <a:prstGeom prst="ellipse">
            <a:avLst/>
          </a:prstGeom>
          <a:solidFill>
            <a:srgbClr val="FB13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1.11111E-6 L -0.1875 0.005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" y="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3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3.33333E-6 L 0.14583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2 -0.0324 C -0.18455 -0.10185 -0.01632 -0.08472 0.00243 0.00371 C 0.02257 0.09422 -0.11511 0.22431 -0.30104 0.29329 C -0.48907 0.36343 -0.65608 0.3463 -0.675 0.25718 C -0.6941 0.1669 -0.55695 0.0375 -0.36962 -0.0324 Z " pathEditMode="relative" rAng="-935206" ptsTypes="fffff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1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479 -0.65047 C -0.23628 -0.70047 -0.11979 -0.59236 -0.03594 -0.41088 C 0.05087 -0.23033 0.07222 -0.04283 0.01354 0.00555 C -0.04497 0.05416 -0.16042 -0.05348 -0.24601 -0.23519 C -0.33177 -0.41574 -0.3533 -0.60301 -0.29479 -0.65047 Z " pathEditMode="relative" rAng="-23524523" ptsTypes="fffff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" y="3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764 -0.01343 C 0.54566 0.04074 0.69028 0.14074 0.67916 0.20764 C 0.66684 0.27338 0.50607 0.2875 0.31788 0.23356 C 0.13003 0.17685 -0.01476 0.07778 -0.00261 0.01018 C 0.00833 -0.05833 0.171 -0.06898 0.35764 -0.01343 Z " pathEditMode="relative" rAng="743566" ptsTypes="fffff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972 0.00301 C -0.05902 -0.02824 0.07552 0.0007 0.0842 0.06852 C 0.09167 0.13519 -0.03281 0.21458 -0.18264 0.24676 C -0.34027 0.2794 -0.47257 0.24838 -0.48142 0.18125 C -0.48871 0.11412 -0.3684 0.03287 -0.20972 0.00301 Z " pathEditMode="relative" rAng="-503151" ptsTypes="fffff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81 0.0926 C 0.26684 0.18542 0.33264 0.30973 0.30312 0.36898 C 0.27465 0.42917 0.16267 0.40162 0.05399 0.3088 C -0.05539 0.21551 -0.12084 0.09167 -0.09219 0.03218 C -0.06337 -0.02801 0.04843 -0.00092 0.15781 0.0926 Z " pathEditMode="relative" rAng="1959765" ptsTypes="fffff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67 -0.02407 C 0.22813 -0.10787 0.36476 -0.24537 0.34514 -0.32917 C 0.32639 -0.41273 0.15209 -0.41273 -0.03524 -0.33056 C -0.22378 -0.24792 -0.3592 -0.11134 -0.33836 -0.02708 C -0.31736 0.05718 -0.14739 0.05856 0.04167 -0.02407 Z " pathEditMode="relative" rAng="-1098013" ptsTypes="fffff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95 0.05092 C 0.16319 0.12963 0.27674 0.14189 0.30469 0.07569 C 0.33247 0.00902 0.26424 -0.11204 0.15191 -0.19445 C 0.04149 -0.275 -0.07257 -0.28542 -0.09861 -0.2176 C -0.12778 -0.15232 -0.05851 -0.03149 0.05295 0.05092 Z " pathEditMode="relative" rAng="1723378" ptsTypes="fffff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289 -0.01366 C 0.3467 -0.05046 0.46441 -0.13495 0.4566 -0.20116 C 0.44653 -0.26551 0.31389 -0.29004 0.16025 -0.25231 C 0.00521 -0.21435 -0.11284 -0.13148 -0.1033 -0.06435 C -0.09479 0.0007 0.03733 0.02431 0.19289 -0.01366 Z " pathEditMode="relative" rAng="-617387" ptsTypes="fffff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" y="-1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t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44517"/>
            <a:ext cx="7086600" cy="6027683"/>
          </a:xfrm>
          <a:prstGeom prst="rect">
            <a:avLst/>
          </a:prstGeom>
          <a:solidFill>
            <a:srgbClr val="CC0066"/>
          </a:solidFill>
        </p:spPr>
      </p:pic>
      <p:sp>
        <p:nvSpPr>
          <p:cNvPr id="8" name="TextBox 7"/>
          <p:cNvSpPr txBox="1"/>
          <p:nvPr/>
        </p:nvSpPr>
        <p:spPr>
          <a:xfrm>
            <a:off x="4343400" y="5892225"/>
            <a:ext cx="10454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অর্বিট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72400" y="1752600"/>
            <a:ext cx="457200" cy="457200"/>
          </a:xfrm>
          <a:prstGeom prst="ellipse">
            <a:avLst/>
          </a:prstGeom>
          <a:solidFill>
            <a:srgbClr val="DEF5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1630D"/>
                </a:solidFill>
              </a:ln>
              <a:solidFill>
                <a:srgbClr val="E9FE22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43600" y="5715000"/>
            <a:ext cx="457200" cy="381000"/>
          </a:xfrm>
          <a:prstGeom prst="ellipse">
            <a:avLst/>
          </a:prstGeom>
          <a:solidFill>
            <a:srgbClr val="F814D7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295400" y="1905000"/>
            <a:ext cx="457200" cy="381000"/>
          </a:xfrm>
          <a:prstGeom prst="ellipse">
            <a:avLst/>
          </a:prstGeom>
          <a:solidFill>
            <a:srgbClr val="C00000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248400" y="1828800"/>
            <a:ext cx="381000" cy="228600"/>
          </a:xfrm>
          <a:prstGeom prst="ellipse">
            <a:avLst/>
          </a:prstGeom>
          <a:solidFill>
            <a:srgbClr val="CC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810000" y="1295400"/>
            <a:ext cx="381000" cy="228600"/>
          </a:xfrm>
          <a:prstGeom prst="ellipse">
            <a:avLst/>
          </a:prstGeom>
          <a:solidFill>
            <a:srgbClr val="12E4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495800" y="3733800"/>
            <a:ext cx="3810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886200" y="3048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95600" y="3429000"/>
            <a:ext cx="304800" cy="304800"/>
          </a:xfrm>
          <a:prstGeom prst="ellipse">
            <a:avLst/>
          </a:prstGeom>
          <a:solidFill>
            <a:srgbClr val="FB13C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54 -0.04514 C -0.21667 -0.14699 -0.02847 -0.14607 -0.00052 -0.04236 C 0.03212 0.06065 -0.10573 0.22917 -0.30451 0.33009 C -0.50347 0.43403 -0.68767 0.43194 -0.7184 0.33009 C -0.75 0.22523 -0.61181 0.05949 -0.41354 -0.04514 Z " pathEditMode="relative" rAng="-1269618" ptsTypes="fffff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" y="1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98 -0.83472 C -0.2401 -0.88704 -0.10694 -0.74282 -0.0184 -0.51088 C 0.07274 -0.27963 0.08715 -0.04768 0.01476 0.0007 C -0.05885 0.05046 -0.19045 -0.09722 -0.28073 -0.32847 C -0.3717 -0.56111 -0.38559 -0.78819 -0.31198 -0.83472 Z " pathEditMode="relative" rAng="-44851362" ptsTypes="fffff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368 -0.01737 C 0.58055 0.05463 0.72569 0.18495 0.70989 0.2699 C 0.69253 0.35532 0.51614 0.37268 0.31753 0.29907 C 0.12083 0.22384 -0.02292 0.09675 -0.00799 0.00995 C 0.00902 -0.07825 0.18941 -0.09144 0.38368 -0.01737 Z " pathEditMode="relative" rAng="926519" ptsTypes="fffff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16 0.00949 C -0.04827 -0.0331 0.096 0.00417 0.11284 0.09005 C 0.12743 0.17223 -0.0033 0.27801 -0.16302 0.32246 C -0.33108 0.36806 -0.47639 0.33125 -0.48993 0.24468 C -0.50261 0.15973 -0.37795 0.05209 -0.20816 0.00949 Z " pathEditMode="relative" rAng="-659313" ptsTypes="fffff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85 0.08264 C 0.21719 0.17153 0.27917 0.29259 0.24965 0.35185 C 0.22118 0.41204 0.11302 0.38773 0.00903 0.29884 C -0.09549 0.20972 -0.15729 0.08912 -0.12865 0.02963 C -0.09983 -0.03056 0.00816 -0.00671 0.11285 0.08264 Z " pathEditMode="relative" rAng="1959765" ptsTypes="fffff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59 0.08241 C 0.25781 -0.00717 0.39774 -0.17454 0.37031 -0.28866 C 0.34427 -0.40255 0.15417 -0.42338 -0.0441 -0.3368 C -0.2441 -0.24954 -0.38299 -0.08194 -0.35417 0.03241 C -0.32517 0.1463 -0.14045 0.16921 0.06059 0.08241 Z " pathEditMode="relative" rAng="-1098013" ptsTypes="fffff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39 0.07824 C 0.17135 0.18055 0.30017 0.21319 0.33281 0.14722 C 0.36458 0.08032 0.28802 -0.06065 0.16093 -0.16713 C 0.03732 -0.27107 -0.09341 -0.30278 -0.12327 -0.23449 C -0.15643 -0.16968 -0.07865 -0.02848 0.04739 0.07824 Z " pathEditMode="relative" rAng="1931878" ptsTypes="fffff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549 0.07454 C 0.3573 0.03611 0.4783 -0.06435 0.47014 -0.14791 C 0.4573 -0.2294 0.31598 -0.26666 0.15452 -0.22685 C -0.00885 -0.18703 -0.13159 -0.08866 -0.11944 -0.0037 C -0.10885 0.07824 0.0316 0.11459 0.19549 0.07454 Z " pathEditMode="relative" rAng="-617387" ptsTypes="fffff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" y="-1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4343400" y="3276600"/>
            <a:ext cx="304800" cy="3048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181600" y="2162908"/>
            <a:ext cx="228600" cy="304800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rot="19828503">
            <a:off x="3823601" y="555724"/>
            <a:ext cx="1471457" cy="570021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 rot="6640438">
            <a:off x="3830103" y="676196"/>
            <a:ext cx="1471457" cy="5700218"/>
          </a:xfrm>
          <a:prstGeom prst="ellipse">
            <a:avLst/>
          </a:prstGeom>
          <a:noFill/>
          <a:ln w="28575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 rot="392772">
            <a:off x="3766240" y="676196"/>
            <a:ext cx="1471457" cy="570021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6" name="Oval 25"/>
          <p:cNvSpPr/>
          <p:nvPr/>
        </p:nvSpPr>
        <p:spPr>
          <a:xfrm rot="3137190">
            <a:off x="3794839" y="644600"/>
            <a:ext cx="1471457" cy="5700218"/>
          </a:xfrm>
          <a:prstGeom prst="ellipse">
            <a:avLst/>
          </a:prstGeom>
          <a:noFill/>
          <a:ln w="28575">
            <a:solidFill>
              <a:srgbClr val="361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6477000" y="2362200"/>
            <a:ext cx="228600" cy="304800"/>
          </a:xfrm>
          <a:prstGeom prst="ellipse">
            <a:avLst/>
          </a:prstGeom>
          <a:solidFill>
            <a:srgbClr val="FFC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667000" y="3886200"/>
            <a:ext cx="228600" cy="304800"/>
          </a:xfrm>
          <a:prstGeom prst="ellipse">
            <a:avLst/>
          </a:prstGeom>
          <a:solidFill>
            <a:srgbClr val="7030A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038600" y="1371600"/>
            <a:ext cx="228600" cy="304800"/>
          </a:xfrm>
          <a:prstGeom prst="ellipse">
            <a:avLst/>
          </a:prstGeom>
          <a:solidFill>
            <a:srgbClr val="00B05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48200" y="2667000"/>
            <a:ext cx="228600" cy="304800"/>
          </a:xfrm>
          <a:prstGeom prst="ellipse">
            <a:avLst/>
          </a:prstGeom>
          <a:solidFill>
            <a:srgbClr val="3610A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705600" y="4572000"/>
            <a:ext cx="304800" cy="228600"/>
          </a:xfrm>
          <a:prstGeom prst="ellipse">
            <a:avLst/>
          </a:prstGeom>
          <a:solidFill>
            <a:srgbClr val="182DF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581400" y="5562600"/>
            <a:ext cx="304800" cy="228600"/>
          </a:xfrm>
          <a:prstGeom prst="ellipse">
            <a:avLst/>
          </a:prstGeom>
          <a:solidFill>
            <a:srgbClr val="7030A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4495800" y="3429000"/>
            <a:ext cx="304800" cy="304800"/>
          </a:xfrm>
          <a:prstGeom prst="ellipse">
            <a:avLst/>
          </a:prstGeom>
          <a:solidFill>
            <a:srgbClr val="361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572000" y="3124200"/>
            <a:ext cx="304800" cy="304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191000" y="3505200"/>
            <a:ext cx="304800" cy="3048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191000" y="3200400"/>
            <a:ext cx="304800" cy="304800"/>
          </a:xfrm>
          <a:prstGeom prst="ellipse">
            <a:avLst/>
          </a:prstGeom>
          <a:solidFill>
            <a:srgbClr val="182DF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517 -0.07511 C -0.11424 0.00046 0.02934 0.01664 0.04288 -0.04021 C 0.05799 -0.09476 -0.06059 -0.20199 -0.22187 -0.27502 C -0.38385 -0.3499 -0.52639 -0.36677 -0.54097 -0.31038 C -0.55521 -0.25584 -0.43524 -0.15022 -0.27517 -0.07511 Z " pathEditMode="relative" rAng="1158738" ptsTypes="fffff">
                                      <p:cBhvr>
                                        <p:cTn id="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77 -0.11994 C -0.01666 -0.16686 -0.14635 -0.08712 -0.27847 0.05408 C -0.41267 0.19783 -0.49687 0.34805 -0.46909 0.39358 C -0.44201 0.43841 -0.31302 0.36099 -0.17951 0.21817 C -0.04739 0.07581 0.0382 -0.07534 0.01077 -0.11994 Z " pathEditMode="relative" rAng="3074687" ptsTypes="fffff">
                                      <p:cBhvr>
                                        <p:cTn id="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" y="2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893 -0.07557 C -0.08091 -0.10769 0.02517 0.02219 0.11614 0.21539 C 0.20711 0.40791 0.25 0.59187 0.21093 0.62422 C 0.1717 0.65635 0.06666 0.52554 -0.02448 0.33233 C -0.1158 0.14005 -0.15799 -0.04298 -0.11893 -0.07557 Z " pathEditMode="relative" rAng="-1923975" ptsTypes="fffff">
                                      <p:cBhvr>
                                        <p:cTn id="1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" y="3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983 -0.23573 C -0.00261 -0.23041 0.02482 -0.04044 0.01024 0.18859 C -0.00417 0.41669 -0.05486 0.59487 -0.10209 0.59349 C -0.14983 0.58702 -0.17657 0.39728 -0.16216 0.16917 C -0.14757 -0.05962 -0.0974 -0.24104 -0.04983 -0.23573 Z " pathEditMode="relative" rAng="292224" ptsTypes="fffff">
                                      <p:cBhvr>
                                        <p:cTn id="1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4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98 0.00092 C 0.16789 0.08689 0.28073 0.20245 0.26372 0.25814 C 0.24532 0.31361 0.10521 0.28865 -0.05086 0.2006 C -0.20642 0.11647 -0.31823 0.00069 -0.30173 -0.05501 C -0.28611 -0.1114 -0.14409 -0.08574 0.01198 0.00092 Z " pathEditMode="relative" rAng="1360008" ptsTypes="fffff">
                                      <p:cBhvr>
                                        <p:cTn id="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854 -0.16363 C 0.27118 -0.30021 0.40086 -0.37486 0.42708 -0.32841 C 0.45399 -0.28265 0.36788 -0.13428 0.23472 0.00208 C 0.10225 0.13935 -0.02726 0.21261 -0.05365 0.16639 C -0.08039 0.1211 0.0059 -0.02751 0.13854 -0.16363 Z " pathEditMode="relative" rAng="-2260739" ptsTypes="fffff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1" presetClass="pat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5 0.01779 C 0.18004 0.10515 0.30295 0.21469 0.28889 0.25976 C 0.27518 0.30552 0.13056 0.27016 -0.03333 0.1828 C -0.19739 0.09452 -0.31944 -0.01364 -0.30607 -0.05894 C -0.29218 -0.10516 -0.14757 -0.07003 0.0165 0.01779 Z " pathEditMode="relative" rAng="1317786" ptsTypes="fffff">
                                      <p:cBhvr>
                                        <p:cTn id="2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pat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528 -0.72337 C 0.17066 -0.71944 0.20486 -0.52877 0.19132 -0.3009 C 0.17795 -0.07465 0.1217 0.10492 0.0665 0.09914 C 0.01059 0.09753 -0.02257 -0.09753 -0.00972 -0.32355 C 0.00608 -0.54957 0.05973 -0.73099 0.11528 -0.72337 Z " pathEditMode="relative" rAng="272368" ptsTypes="fffff">
                                      <p:cBhvr>
                                        <p:cTn id="2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" y="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1" grpId="0" animBg="1"/>
      <p:bldP spid="3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sadora-white.swa.XL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447800" y="304800"/>
            <a:ext cx="6096000" cy="1066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41C97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দলীয়</a:t>
            </a:r>
            <a:r>
              <a:rPr kumimoji="0" lang="bn-BD" sz="8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41C97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9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B41C97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কাজ</a:t>
            </a:r>
            <a:endParaRPr kumimoji="0" lang="en-US" sz="9600" b="0" i="0" u="none" strike="noStrike" kern="1200" cap="none" spc="0" normalizeH="0" baseline="0" noProof="0" dirty="0">
              <a:ln>
                <a:noFill/>
              </a:ln>
              <a:solidFill>
                <a:srgbClr val="B41C97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0" y="2209800"/>
            <a:ext cx="9220200" cy="1752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C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NikoshBAN" pitchFamily="2" charset="0"/>
              </a:rPr>
              <a:t>(6)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N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j-lt"/>
                <a:ea typeface="+mn-ea"/>
                <a:cs typeface="NikoshBAN" pitchFamily="2" charset="0"/>
              </a:rPr>
              <a:t>(7), </a:t>
            </a: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j-lt"/>
                <a:ea typeface="+mn-ea"/>
                <a:cs typeface="NikoshBAN" pitchFamily="2" charset="0"/>
              </a:rPr>
              <a:t>O(8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j-lt"/>
                <a:ea typeface="+mn-ea"/>
                <a:cs typeface="NikoshBAN" pitchFamily="2" charset="0"/>
              </a:rPr>
              <a:t>), F(9), Ne</a:t>
            </a:r>
            <a:r>
              <a:rPr kumimoji="0" lang="en-US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NikoshBAN" pitchFamily="2" charset="0"/>
              </a:rPr>
              <a:t> (10)</a:t>
            </a:r>
            <a:r>
              <a:rPr kumimoji="0" lang="bn-BD" sz="5400" b="0" i="0" u="none" strike="noStrike" kern="1200" cap="none" spc="0" normalizeH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+mn-lt"/>
                <a:ea typeface="+mn-ea"/>
                <a:cs typeface="NikoshBAN" pitchFamily="2" charset="0"/>
              </a:rPr>
              <a:t> </a:t>
            </a:r>
            <a:r>
              <a:rPr kumimoji="0" lang="bn-BD" sz="5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এর ডায়াগ্রাম অংকন কর ।</a:t>
            </a:r>
            <a:endParaRPr kumimoji="0" lang="en-US" sz="5400" b="0" i="0" u="none" strike="noStrike" kern="1200" cap="none" spc="0" normalizeH="0" baseline="-25000" noProof="0" dirty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+mj-lt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enefit-hello-flawless-oxygen-wow-swatches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769"/>
            <a:ext cx="9144000" cy="6899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9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981200"/>
            <a:ext cx="80554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b="1" dirty="0" smtClean="0">
                <a:solidFill>
                  <a:srgbClr val="00421E"/>
                </a:solidFill>
                <a:latin typeface="NikoshBAN" pitchFamily="2" charset="0"/>
                <a:cs typeface="NikoshBAN" pitchFamily="2" charset="0"/>
              </a:rPr>
              <a:t>১। কঠিন, তরল ও বায়বীয় পদার্থের বৈশিষ্ট্যগুলি কি কি ?</a:t>
            </a:r>
            <a:endParaRPr lang="en-US" sz="3600" b="1" dirty="0">
              <a:solidFill>
                <a:srgbClr val="00421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291447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E9FE22"/>
                </a:solidFill>
                <a:latin typeface="NikoshBAN" pitchFamily="2" charset="0"/>
                <a:cs typeface="NikoshBAN" pitchFamily="2" charset="0"/>
              </a:rPr>
              <a:t>২।  তরল পদার্থের নির্দিষ্ট আয়তন আছে কিন্তু আকার নেই তা বুঝিয়ে বল।</a:t>
            </a:r>
            <a:endParaRPr lang="en-US" b="1" dirty="0">
              <a:solidFill>
                <a:srgbClr val="E9FE2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391561"/>
            <a:ext cx="8077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66FF"/>
                </a:solidFill>
                <a:latin typeface="NikoshBAN" pitchFamily="2" charset="0"/>
                <a:cs typeface="NikoshBAN" pitchFamily="2" charset="0"/>
              </a:rPr>
              <a:t>৩। বায়বীয় পদার্থের নির্দিষ্ট আকার ও আয়তন নেই তা বুঝিয়ে বল।</a:t>
            </a:r>
            <a:endParaRPr lang="en-US" b="1" dirty="0">
              <a:solidFill>
                <a:srgbClr val="0066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781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838200"/>
            <a:ext cx="4800600" cy="1143000"/>
          </a:xfrm>
          <a:solidFill>
            <a:srgbClr val="01630D"/>
          </a:solidFill>
        </p:spPr>
        <p:txBody>
          <a:bodyPr>
            <a:noAutofit/>
          </a:bodyPr>
          <a:lstStyle/>
          <a:p>
            <a:r>
              <a:rPr lang="bn-BD" sz="9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667000"/>
            <a:ext cx="9144000" cy="21236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ইলেক্ট্রন বিন্যাস পরমাণুতে কাঠামো প্রদান করে</a:t>
            </a:r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-বিশ্লেষণ কর।</a:t>
            </a:r>
            <a:endParaRPr lang="en-US" sz="6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xygen-star-fusion-sh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>
            <a:noAutofit/>
          </a:bodyPr>
          <a:lstStyle/>
          <a:p>
            <a:r>
              <a:rPr lang="bn-BD" sz="239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324600" y="6324600"/>
            <a:ext cx="1295400" cy="5334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nextslide"/>
              </a:rPr>
              <a:t>next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1447800" y="6324600"/>
            <a:ext cx="1447800" cy="533400"/>
          </a:xfrm>
          <a:prstGeom prst="leftArrow">
            <a:avLst>
              <a:gd name="adj1" fmla="val 50000"/>
              <a:gd name="adj2" fmla="val 6071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previousslide"/>
              </a:rPr>
              <a:t>previous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971800" y="6324600"/>
            <a:ext cx="1600200" cy="45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lastslide"/>
              </a:rPr>
              <a:t>last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724400" y="6324600"/>
            <a:ext cx="1524000" cy="533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hlinkClick r:id="" action="ppaction://hlinkshowjump?jump=firstslide"/>
              </a:rPr>
              <a:t>first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1568</TotalTime>
  <Words>563</Words>
  <Application>Microsoft Office PowerPoint</Application>
  <PresentationFormat>On-screen Show (4:3)</PresentationFormat>
  <Paragraphs>381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আজকের  পাঠ</vt:lpstr>
      <vt:lpstr>শিখন ফল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একক কাজ</vt:lpstr>
      <vt:lpstr>Slide 27</vt:lpstr>
      <vt:lpstr>Slide 28</vt:lpstr>
      <vt:lpstr>Slide 29</vt:lpstr>
      <vt:lpstr>Slide 30</vt:lpstr>
      <vt:lpstr>Slide 31</vt:lpstr>
      <vt:lpstr>Slide 32</vt:lpstr>
      <vt:lpstr>মূল্যায়ন 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351</cp:revision>
  <dcterms:created xsi:type="dcterms:W3CDTF">2006-08-16T00:00:00Z</dcterms:created>
  <dcterms:modified xsi:type="dcterms:W3CDTF">2012-11-27T08:43:37Z</dcterms:modified>
</cp:coreProperties>
</file>